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pn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1" r:id="rId1"/>
    <p:sldMasterId id="2147483672" r:id="rId2"/>
  </p:sldMasterIdLst>
  <p:sldIdLst>
    <p:sldId id="256" r:id="rId3"/>
    <p:sldId id="258" r:id="rId4"/>
    <p:sldId id="269" r:id="rId5"/>
    <p:sldId id="317" r:id="rId6"/>
    <p:sldId id="264" r:id="rId7"/>
    <p:sldId id="276" r:id="rId8"/>
    <p:sldId id="319" r:id="rId9"/>
    <p:sldId id="273" r:id="rId10"/>
    <p:sldId id="266" r:id="rId11"/>
    <p:sldId id="282" r:id="rId12"/>
    <p:sldId id="259" r:id="rId13"/>
  </p:sldIdLst>
  <p:sldSz cx="12192000" cy="6858000"/>
  <p:notesSz cx="6858000" cy="9144000"/>
  <p:custDataLst>
    <p:tags r:id="rId14"/>
  </p:custDataLst>
  <p:defaultTextStyle>
    <a:defPPr>
      <a:defRPr lang="zh-CN" alt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6" userDrawn="1">
          <p15:clr>
            <a:srgbClr val="A4A3A4"/>
          </p15:clr>
        </p15:guide>
        <p15:guide id="2" pos="7256" userDrawn="1">
          <p15:clr>
            <a:srgbClr val="A4A3A4"/>
          </p15:clr>
        </p15:guide>
        <p15:guide id="3" orient="horz" pos="648" userDrawn="1">
          <p15:clr>
            <a:srgbClr val="A4A3A4"/>
          </p15:clr>
        </p15:guide>
        <p15:guide id="4" orient="horz" pos="712" userDrawn="1">
          <p15:clr>
            <a:srgbClr val="A4A3A4"/>
          </p15:clr>
        </p15:guide>
        <p15:guide id="5" orient="horz" pos="3928" userDrawn="1">
          <p15:clr>
            <a:srgbClr val="A4A3A4"/>
          </p15:clr>
        </p15:guide>
        <p15:guide id="6" orient="horz" pos="3864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2E3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03" autoAdjust="0"/>
    <p:restoredTop sz="94660"/>
  </p:normalViewPr>
  <p:slideViewPr>
    <p:cSldViewPr snapToGrid="0" showGuides="1">
      <p:cViewPr>
        <p:scale>
          <a:sx n="88" d="100"/>
          <a:sy n="88" d="100"/>
        </p:scale>
        <p:origin x="1128" y="1016"/>
      </p:cViewPr>
      <p:guideLst>
        <p:guide pos="416"/>
        <p:guide pos="7256"/>
        <p:guide orient="horz" pos="648"/>
        <p:guide orient="horz" pos="712"/>
        <p:guide orient="horz" pos="3928"/>
        <p:guide orient="horz" pos="3864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2" Type="http://schemas.openxmlformats.org/officeDocument/2006/relationships/chartUserShapes" Target="../drawings/drawing1.xml"/><Relationship Id="rId1" Type="http://schemas.openxmlformats.org/officeDocument/2006/relationships/package" Target="../embeddings/Microsoft_Excel____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c:style val="2"/>
  <c:chart>
    <c:autoTitleDeleted val="0"/>
    <c:plotArea>
      <c:layout/>
      <c:scatterChart>
        <c:scatterStyle val="smoothMarker"/>
        <c:varyColors val="0"/>
        <c:dLbls>
          <c:dLblPos val="b"/>
          <c:showLegendKey val="0"/>
          <c:showVal val="1"/>
          <c:showCatName val="0"/>
          <c:showSerName val="0"/>
          <c:showPercent val="0"/>
          <c:showBubbleSize val="0"/>
        </c:dLbls>
        <c:axId val="1520466927"/>
        <c:axId val="1638921023"/>
      </c:scatterChart>
      <c:valAx>
        <c:axId val="1520466927"/>
        <c:scaling>
          <c:orientation val="minMax"/>
          <c:max val="1.1000000000000001"/>
          <c:min val="0"/>
        </c:scaling>
        <c:delete val="0"/>
        <c:axPos val="b"/>
        <c:majorGridlines>
          <c:spPr>
            <a:ln w="9525" cap="flat" cmpd="sng" algn="ctr">
              <a:noFill/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numCol="1" anchor="ctr" anchorCtr="1"/>
          <a:lstStyle/>
          <a:p>
            <a:pPr>
              <a:defRPr sz="1197" b="1" i="0" u="none" strike="noStrike" kern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ea typeface="+mn-ea"/>
                <a:cs typeface="+mn-cs"/>
              </a:defRPr>
            </a:pPr>
            <a:endParaRPr lang="zh-CN"/>
          </a:p>
        </c:txPr>
        <c:crossAx val="1638921023"/>
        <c:crosses val="autoZero"/>
        <c:crossBetween val="midCat"/>
      </c:valAx>
      <c:valAx>
        <c:axId val="1638921023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1520466927"/>
        <c:crosses val="autoZero"/>
        <c:crossBetween val="midCat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pattFill prst="ltUpDiag">
      <a:fgClr>
        <a:schemeClr val="bg1">
          <a:lumMod val="85000"/>
        </a:schemeClr>
      </a:fgClr>
      <a:bgClr>
        <a:schemeClr val="bg1"/>
      </a:bgClr>
    </a:pattFill>
    <a:ln>
      <a:noFill/>
    </a:ln>
    <a:effectLst>
      <a:glow rad="254000">
        <a:schemeClr val="tx1">
          <a:lumMod val="95000"/>
          <a:lumOff val="5000"/>
          <a:alpha val="10000"/>
        </a:schemeClr>
      </a:glow>
    </a:effectLst>
  </c:spPr>
  <c:txPr>
    <a:bodyPr numCol="1"/>
    <a:lstStyle/>
    <a:p>
      <a:pPr>
        <a:defRPr/>
      </a:pPr>
      <a:endParaRPr lang="zh-CN"/>
    </a:p>
  </c:txPr>
  <c:externalData r:id="rId1">
    <c:autoUpdate val="0"/>
  </c:externalData>
  <c:userShapes r:id="rId2"/>
</c:chartSpace>
</file>

<file path=ppt/drawing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6.png"/></Relationships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</cdr:x>
      <cdr:y>0</cdr:y>
    </cdr:from>
    <cdr:to>
      <cdr:x>1</cdr:x>
      <cdr:y>1</cdr:y>
    </cdr:to>
    <cdr:pic>
      <cdr:nvPicPr>
        <cdr:cNvPr id="4" name="chart">
          <a:extLst xmlns:a="http://schemas.openxmlformats.org/drawingml/2006/main">
            <a:ext uri="{FF2B5EF4-FFF2-40B4-BE49-F238E27FC236}">
              <a16:creationId xmlns:a16="http://schemas.microsoft.com/office/drawing/2014/main" id="{8ADEAEC8-69A1-C946-88A1-20B9F64EBB0B}"/>
            </a:ext>
          </a:extLst>
        </cdr:cNvPr>
        <cdr:cNvPicPr>
          <a:picLocks xmlns:a="http://schemas.openxmlformats.org/drawingml/2006/main" noChangeAspect="1"/>
        </cdr:cNvPicPr>
      </cdr:nvPicPr>
      <cdr:blipFill>
        <a:blip xmlns:a="http://schemas.openxmlformats.org/drawingml/2006/main" xmlns:r="http://schemas.openxmlformats.org/officeDocument/2006/relationships" r:embed="rId1"/>
        <a:stretch xmlns:a="http://schemas.openxmlformats.org/drawingml/2006/main">
          <a:fillRect/>
        </a:stretch>
      </cdr:blipFill>
      <cdr:spPr>
        <a:xfrm xmlns:a="http://schemas.openxmlformats.org/drawingml/2006/main">
          <a:off x="0" y="0"/>
          <a:ext cx="8445500" cy="6388100"/>
        </a:xfrm>
        <a:prstGeom xmlns:a="http://schemas.openxmlformats.org/drawingml/2006/main" prst="rect">
          <a:avLst/>
        </a:prstGeom>
      </cdr:spPr>
    </cdr:pic>
  </cdr:relSizeAnchor>
</c:userShap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0.png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4.emf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7.png"/><Relationship Id="rId4" Type="http://schemas.openxmlformats.org/officeDocument/2006/relationships/image" Target="../media/image4.emf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zh-CN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numCol="1" anchor="b" anchorCtr="0">
            <a:normAutofit/>
          </a:bodyPr>
          <a:lstStyle>
            <a:lvl1pPr algn="ctr">
              <a:defRPr lang="zh-CN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3234727"/>
            <a:ext cx="8186902" cy="472251"/>
          </a:xfrm>
        </p:spPr>
        <p:txBody>
          <a:bodyPr wrap="square" lIns="0" rIns="0" numCol="1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dirty="0"/>
              <a:t>单击此处编辑母版副标题样式</a:t>
            </a: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94492432-9BB1-4669-BEEE-B68FB0384BC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4559659" y="1128211"/>
            <a:ext cx="3072682" cy="767856"/>
          </a:xfrm>
          <a:prstGeom prst="rect">
            <a:avLst/>
          </a:prstGeom>
        </p:spPr>
      </p:pic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8977E7C2-2B89-433F-A7EE-303D1B03D9D7}"/>
              </a:ext>
            </a:extLst>
          </p:cNvPr>
          <p:cNvCxnSpPr/>
          <p:nvPr userDrawn="1"/>
        </p:nvCxnSpPr>
        <p:spPr>
          <a:xfrm>
            <a:off x="5186680" y="3897585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2CC9A4A0-69C9-4E77-A0BB-28CAB1458C4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20598" y="4207533"/>
            <a:ext cx="5150803" cy="472252"/>
          </a:xfrm>
        </p:spPr>
        <p:txBody>
          <a:bodyPr numCol="1" anchor="ctr" anchorCtr="0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23" name="十字形 22">
            <a:extLst>
              <a:ext uri="{FF2B5EF4-FFF2-40B4-BE49-F238E27FC236}">
                <a16:creationId xmlns:a16="http://schemas.microsoft.com/office/drawing/2014/main" id="{0F1F8DAF-7488-47D8-BBF2-F04987CA33E4}"/>
              </a:ext>
            </a:extLst>
          </p:cNvPr>
          <p:cNvSpPr/>
          <p:nvPr userDrawn="1"/>
        </p:nvSpPr>
        <p:spPr>
          <a:xfrm rot="2700000">
            <a:off x="5951999" y="5523207"/>
            <a:ext cx="288000" cy="288000"/>
          </a:xfrm>
          <a:prstGeom prst="plus">
            <a:avLst>
              <a:gd name="adj" fmla="val 458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26" name="文本占位符 25">
            <a:extLst>
              <a:ext uri="{FF2B5EF4-FFF2-40B4-BE49-F238E27FC236}">
                <a16:creationId xmlns:a16="http://schemas.microsoft.com/office/drawing/2014/main" id="{ACDFF073-5D91-4F98-8F4C-D6BEB5D8F78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971639" y="5893688"/>
            <a:ext cx="4248721" cy="342012"/>
          </a:xfrm>
        </p:spPr>
        <p:txBody>
          <a:bodyPr wrap="square" numCol="1">
            <a:noAutofit/>
          </a:bodyPr>
          <a:lstStyle>
            <a:lvl1pPr marL="0" indent="0" algn="ctr">
              <a:buNone/>
              <a:defRPr lang="zh-CN" sz="1600" kern="1200" dirty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marL="228600" lvl="0" indent="-228600" algn="ctr" defTabSz="914400" rtl="0" eaLnBrk="1" latinLnBrk="0" hangingPunct="1">
              <a:lnSpc>
                <a:spcPct val="90000"/>
              </a:lnSpc>
              <a:spcBef>
                <a:spcPts val="1000"/>
              </a:spcBef>
            </a:pPr>
            <a:r>
              <a:rPr lang="zh-CN" dirty="0"/>
              <a:t>这里可以写你的学院或者专业名称</a:t>
            </a:r>
          </a:p>
        </p:txBody>
      </p:sp>
    </p:spTree>
    <p:extLst>
      <p:ext uri="{BB962C8B-B14F-4D97-AF65-F5344CB8AC3E}">
        <p14:creationId xmlns:p14="http://schemas.microsoft.com/office/powerpoint/2010/main" val="406901666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底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>
            <a:extLst>
              <a:ext uri="{FF2B5EF4-FFF2-40B4-BE49-F238E27FC236}">
                <a16:creationId xmlns:a16="http://schemas.microsoft.com/office/drawing/2014/main" id="{1BF644C8-485C-464C-9055-7A7425A9AE93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EC2C93CA-1026-4279-9CA6-3343633DB369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C8C761-9FB6-44CB-A4F6-FA26FEFDF1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A843333D-8292-4D26-B934-8C4462A814C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03629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一张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60400" y="1444625"/>
            <a:ext cx="10871200" cy="3059113"/>
          </a:xfrm>
        </p:spPr>
        <p:txBody>
          <a:bodyPr numCol="1"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5358881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图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02253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图片占位符 13">
            <a:extLst>
              <a:ext uri="{FF2B5EF4-FFF2-40B4-BE49-F238E27FC236}">
                <a16:creationId xmlns:a16="http://schemas.microsoft.com/office/drawing/2014/main" id="{EF255A9C-133E-4C50-9FC6-625B392297F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456140" y="1789140"/>
            <a:ext cx="3279720" cy="3279720"/>
          </a:xfrm>
          <a:custGeom>
            <a:avLst/>
            <a:gdLst>
              <a:gd name="connsiteX0" fmla="*/ 1849434 w 3698868"/>
              <a:gd name="connsiteY0" fmla="*/ 0 h 3698868"/>
              <a:gd name="connsiteX1" fmla="*/ 3698868 w 3698868"/>
              <a:gd name="connsiteY1" fmla="*/ 1849434 h 3698868"/>
              <a:gd name="connsiteX2" fmla="*/ 1849434 w 3698868"/>
              <a:gd name="connsiteY2" fmla="*/ 3698868 h 3698868"/>
              <a:gd name="connsiteX3" fmla="*/ 0 w 3698868"/>
              <a:gd name="connsiteY3" fmla="*/ 1849434 h 3698868"/>
              <a:gd name="connsiteX4" fmla="*/ 1849434 w 3698868"/>
              <a:gd name="connsiteY4" fmla="*/ 0 h 36988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8868" h="3698868">
                <a:moveTo>
                  <a:pt x="1849434" y="0"/>
                </a:moveTo>
                <a:cubicBezTo>
                  <a:pt x="2870848" y="0"/>
                  <a:pt x="3698868" y="828020"/>
                  <a:pt x="3698868" y="1849434"/>
                </a:cubicBezTo>
                <a:cubicBezTo>
                  <a:pt x="3698868" y="2870848"/>
                  <a:pt x="2870848" y="3698868"/>
                  <a:pt x="1849434" y="3698868"/>
                </a:cubicBezTo>
                <a:cubicBezTo>
                  <a:pt x="828020" y="3698868"/>
                  <a:pt x="0" y="2870848"/>
                  <a:pt x="0" y="1849434"/>
                </a:cubicBezTo>
                <a:cubicBezTo>
                  <a:pt x="0" y="828020"/>
                  <a:pt x="828020" y="0"/>
                  <a:pt x="1849434" y="0"/>
                </a:cubicBezTo>
                <a:close/>
              </a:path>
            </a:pathLst>
          </a:custGeom>
          <a:ln w="19050">
            <a:solidFill>
              <a:schemeClr val="accent1"/>
            </a:solidFill>
          </a:ln>
          <a:effectLst>
            <a:glow rad="254000">
              <a:schemeClr val="tx1">
                <a:lumMod val="95000"/>
                <a:lumOff val="5000"/>
                <a:alpha val="15000"/>
              </a:schemeClr>
            </a:glow>
          </a:effectLst>
        </p:spPr>
        <p:txBody>
          <a:bodyPr wrap="square" numCol="1">
            <a:noAutofit/>
          </a:bodyPr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93742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张图片说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图片占位符 3">
            <a:extLst>
              <a:ext uri="{FF2B5EF4-FFF2-40B4-BE49-F238E27FC236}">
                <a16:creationId xmlns:a16="http://schemas.microsoft.com/office/drawing/2014/main" id="{2A4991FC-73E2-4BF2-A28B-7D7A275207F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73100" y="1729550"/>
            <a:ext cx="3262292" cy="1699450"/>
          </a:xfrm>
        </p:spPr>
        <p:txBody>
          <a:bodyPr numCol="1"/>
          <a:lstStyle/>
          <a:p>
            <a:endParaRPr lang="zh-CN"/>
          </a:p>
        </p:txBody>
      </p:sp>
      <p:sp>
        <p:nvSpPr>
          <p:cNvPr id="14" name="图片占位符 3">
            <a:extLst>
              <a:ext uri="{FF2B5EF4-FFF2-40B4-BE49-F238E27FC236}">
                <a16:creationId xmlns:a16="http://schemas.microsoft.com/office/drawing/2014/main" id="{24003A37-675B-4FEC-8112-753FF16AD9F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464854" y="1729550"/>
            <a:ext cx="3262292" cy="1699450"/>
          </a:xfrm>
        </p:spPr>
        <p:txBody>
          <a:bodyPr numCol="1"/>
          <a:lstStyle/>
          <a:p>
            <a:endParaRPr lang="zh-CN"/>
          </a:p>
        </p:txBody>
      </p:sp>
      <p:sp>
        <p:nvSpPr>
          <p:cNvPr id="15" name="图片占位符 3">
            <a:extLst>
              <a:ext uri="{FF2B5EF4-FFF2-40B4-BE49-F238E27FC236}">
                <a16:creationId xmlns:a16="http://schemas.microsoft.com/office/drawing/2014/main" id="{48F354C4-9F0E-4DFF-A66E-087418301CB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256608" y="1729550"/>
            <a:ext cx="3262292" cy="1699450"/>
          </a:xfrm>
        </p:spPr>
        <p:txBody>
          <a:bodyPr numCol="1"/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300881506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多张图片展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9" name="图片占位符 5">
            <a:extLst>
              <a:ext uri="{FF2B5EF4-FFF2-40B4-BE49-F238E27FC236}">
                <a16:creationId xmlns:a16="http://schemas.microsoft.com/office/drawing/2014/main" id="{0A954E3B-33D0-44B1-9DDD-ADB37DC9A54F}"/>
              </a:ext>
            </a:extLst>
          </p:cNvPr>
          <p:cNvSpPr>
            <a:spLocks noGrp="1" noChangeAspect="1"/>
          </p:cNvSpPr>
          <p:nvPr>
            <p:ph type="pic" sz="quarter" idx="11"/>
          </p:nvPr>
        </p:nvSpPr>
        <p:spPr>
          <a:xfrm>
            <a:off x="2950316" y="1733533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/>
            <a:lightRig rig="threePt" dir="t"/>
          </a:scene3d>
        </p:spPr>
        <p:txBody>
          <a:bodyPr numCol="1"/>
          <a:lstStyle/>
          <a:p>
            <a:endParaRPr lang="zh-CN" dirty="0"/>
          </a:p>
        </p:txBody>
      </p:sp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图片占位符 5">
            <a:extLst>
              <a:ext uri="{FF2B5EF4-FFF2-40B4-BE49-F238E27FC236}">
                <a16:creationId xmlns:a16="http://schemas.microsoft.com/office/drawing/2014/main" id="{5C2011D7-5DAD-4F7F-AE97-88B1AF02C3C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5104910" y="1755639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</p:spPr>
        <p:txBody>
          <a:bodyPr numCol="1"/>
          <a:lstStyle/>
          <a:p>
            <a:endParaRPr lang="zh-CN" dirty="0"/>
          </a:p>
        </p:txBody>
      </p:sp>
      <p:sp>
        <p:nvSpPr>
          <p:cNvPr id="20" name="图片占位符 5">
            <a:extLst>
              <a:ext uri="{FF2B5EF4-FFF2-40B4-BE49-F238E27FC236}">
                <a16:creationId xmlns:a16="http://schemas.microsoft.com/office/drawing/2014/main" id="{A3A5E883-88C8-4752-A03D-6340D9D0CBBB}"/>
              </a:ext>
            </a:extLst>
          </p:cNvPr>
          <p:cNvSpPr>
            <a:spLocks noGrp="1" noChangeAspect="1"/>
          </p:cNvSpPr>
          <p:nvPr>
            <p:ph type="pic" sz="quarter" idx="12"/>
          </p:nvPr>
        </p:nvSpPr>
        <p:spPr>
          <a:xfrm>
            <a:off x="7259504" y="1733532"/>
            <a:ext cx="1978618" cy="2798331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Left"/>
            <a:lightRig rig="threePt" dir="t"/>
          </a:scene3d>
        </p:spPr>
        <p:txBody>
          <a:bodyPr numCol="1"/>
          <a:lstStyle/>
          <a:p>
            <a:endParaRPr lang="zh-CN" dirty="0"/>
          </a:p>
        </p:txBody>
      </p:sp>
      <p:sp>
        <p:nvSpPr>
          <p:cNvPr id="21" name="图片占位符 5">
            <a:extLst>
              <a:ext uri="{FF2B5EF4-FFF2-40B4-BE49-F238E27FC236}">
                <a16:creationId xmlns:a16="http://schemas.microsoft.com/office/drawing/2014/main" id="{2E95BD9A-E246-40D1-9E0D-612E969586FA}"/>
              </a:ext>
            </a:extLst>
          </p:cNvPr>
          <p:cNvSpPr>
            <a:spLocks noGrp="1" noChangeAspect="1"/>
          </p:cNvSpPr>
          <p:nvPr>
            <p:ph type="pic" sz="quarter" idx="13"/>
          </p:nvPr>
        </p:nvSpPr>
        <p:spPr>
          <a:xfrm>
            <a:off x="66953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/>
            <a:lightRig rig="threePt" dir="t"/>
          </a:scene3d>
        </p:spPr>
        <p:txBody>
          <a:bodyPr numCol="1"/>
          <a:lstStyle/>
          <a:p>
            <a:endParaRPr lang="zh-CN" dirty="0"/>
          </a:p>
        </p:txBody>
      </p:sp>
      <p:sp>
        <p:nvSpPr>
          <p:cNvPr id="22" name="图片占位符 5">
            <a:extLst>
              <a:ext uri="{FF2B5EF4-FFF2-40B4-BE49-F238E27FC236}">
                <a16:creationId xmlns:a16="http://schemas.microsoft.com/office/drawing/2014/main" id="{BEBBAA86-0599-4A73-99CC-1E710BA97CE1}"/>
              </a:ext>
            </a:extLst>
          </p:cNvPr>
          <p:cNvSpPr>
            <a:spLocks noGrp="1" noChangeAspect="1"/>
          </p:cNvSpPr>
          <p:nvPr>
            <p:ph type="pic" sz="quarter" idx="14"/>
          </p:nvPr>
        </p:nvSpPr>
        <p:spPr>
          <a:xfrm>
            <a:off x="9414099" y="1555073"/>
            <a:ext cx="2104801" cy="2976790"/>
          </a:xfrm>
          <a:ln w="19050">
            <a:solidFill>
              <a:schemeClr val="accent1"/>
            </a:solidFill>
          </a:ln>
          <a:effectLst>
            <a:reflection blurRad="6350" stA="30000" endPos="34000" dist="50800" dir="5400000" sy="-100000" algn="bl" rotWithShape="0"/>
          </a:effectLst>
          <a:scene3d>
            <a:camera prst="perspectiveRight" fov="3300000">
              <a:rot lat="0" lon="1200000" rev="0"/>
            </a:camera>
            <a:lightRig rig="threePt" dir="t"/>
          </a:scene3d>
        </p:spPr>
        <p:txBody>
          <a:bodyPr numCol="1"/>
          <a:lstStyle/>
          <a:p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82580918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引言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图片占位符 5">
            <a:extLst>
              <a:ext uri="{FF2B5EF4-FFF2-40B4-BE49-F238E27FC236}">
                <a16:creationId xmlns:a16="http://schemas.microsoft.com/office/drawing/2014/main" id="{85A5A06A-E5B4-47C4-A65B-E416659003A5}"/>
              </a:ext>
            </a:extLst>
          </p:cNvPr>
          <p:cNvSpPr>
            <a:spLocks noGrp="1" noChangeAspect="1"/>
          </p:cNvSpPr>
          <p:nvPr>
            <p:ph type="pic" sz="quarter" idx="10"/>
          </p:nvPr>
        </p:nvSpPr>
        <p:spPr>
          <a:xfrm>
            <a:off x="1499073" y="1825844"/>
            <a:ext cx="2751289" cy="3553289"/>
          </a:xfrm>
          <a:ln w="19050">
            <a:noFill/>
          </a:ln>
          <a:effectLst/>
        </p:spPr>
        <p:txBody>
          <a:bodyPr numCol="1"/>
          <a:lstStyle/>
          <a:p>
            <a:endParaRPr lang="zh-CN" dirty="0"/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0A50C9A-40BD-43B3-AA6B-25B789C372AE}"/>
              </a:ext>
            </a:extLst>
          </p:cNvPr>
          <p:cNvSpPr/>
          <p:nvPr userDrawn="1"/>
        </p:nvSpPr>
        <p:spPr>
          <a:xfrm>
            <a:off x="1673503" y="5512260"/>
            <a:ext cx="2402429" cy="318692"/>
          </a:xfrm>
          <a:prstGeom prst="ellipse">
            <a:avLst/>
          </a:prstGeom>
          <a:gradFill flip="none" rotWithShape="1">
            <a:gsLst>
              <a:gs pos="100000">
                <a:schemeClr val="tx1">
                  <a:lumMod val="95000"/>
                  <a:lumOff val="5000"/>
                  <a:alpha val="0"/>
                </a:schemeClr>
              </a:gs>
              <a:gs pos="0">
                <a:schemeClr val="tx1">
                  <a:lumMod val="95000"/>
                  <a:lumOff val="5000"/>
                  <a:alpha val="5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46102181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单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-317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6FB0873F-331B-4A62-A539-28BB838A68E6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4968964" y="4932365"/>
            <a:ext cx="4348599" cy="341632"/>
          </a:xfrm>
        </p:spPr>
        <p:txBody>
          <a:bodyPr wrap="square" numCol="1">
            <a:spAutoFit/>
          </a:bodyPr>
          <a:lstStyle>
            <a:lvl1pPr marL="0" indent="0" algn="ctr">
              <a:buNone/>
              <a:defRPr lang="zh-CN" sz="1800" kern="1200" dirty="0" smtClean="0">
                <a:solidFill>
                  <a:schemeClr val="bg1">
                    <a:lumMod val="50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algn="ctr"/>
            <a:r>
              <a:rPr lang="zh-CN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“这里可以写一句话”</a:t>
            </a:r>
          </a:p>
        </p:txBody>
      </p:sp>
      <p:sp>
        <p:nvSpPr>
          <p:cNvPr id="25" name="文本占位符 24">
            <a:extLst>
              <a:ext uri="{FF2B5EF4-FFF2-40B4-BE49-F238E27FC236}">
                <a16:creationId xmlns:a16="http://schemas.microsoft.com/office/drawing/2014/main" id="{07CF5320-0426-447F-969B-92B73210ECC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013765" y="2436142"/>
            <a:ext cx="1151586" cy="522087"/>
          </a:xfrm>
        </p:spPr>
        <p:txBody>
          <a:bodyPr lIns="0" rIns="0" bIns="0" numCol="1" anchor="b" anchorCtr="0">
            <a:noAutofit/>
          </a:bodyPr>
          <a:lstStyle>
            <a:lvl1pPr marL="0" indent="0" algn="ctr">
              <a:buNone/>
              <a:defRPr lang="zh-CN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1pPr>
            <a:lvl2pPr>
              <a:defRPr lang="zh-CN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2pPr>
            <a:lvl3pPr>
              <a:defRPr lang="zh-CN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3pPr>
            <a:lvl4pPr>
              <a:defRPr lang="zh-CN" sz="2800" b="1" kern="1200" dirty="0" smtClean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4pPr>
            <a:lvl5pPr>
              <a:defRPr lang="zh-CN" sz="2800" b="1" kern="1200" dirty="0">
                <a:solidFill>
                  <a:schemeClr val="accent1"/>
                </a:solidFill>
                <a:latin typeface="+mj-ea"/>
                <a:ea typeface="+mj-ea"/>
                <a:cs typeface="+mn-cs"/>
              </a:defRPr>
            </a:lvl5pPr>
          </a:lstStyle>
          <a:p>
            <a:pPr lvl="0"/>
            <a:r>
              <a:rPr lang="zh-CN" dirty="0"/>
              <a:t>姓名</a:t>
            </a:r>
          </a:p>
        </p:txBody>
      </p:sp>
      <p:sp>
        <p:nvSpPr>
          <p:cNvPr id="31" name="文本占位符 26">
            <a:extLst>
              <a:ext uri="{FF2B5EF4-FFF2-40B4-BE49-F238E27FC236}">
                <a16:creationId xmlns:a16="http://schemas.microsoft.com/office/drawing/2014/main" id="{BD6B96F8-978A-4D00-BBC4-09102F627A3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184414" y="2599498"/>
            <a:ext cx="1324446" cy="342008"/>
          </a:xfrm>
        </p:spPr>
        <p:txBody>
          <a:bodyPr lIns="0" rIns="0" bIns="0" numCol="1" anchor="b" anchorCtr="0">
            <a:normAutofit/>
          </a:bodyPr>
          <a:lstStyle>
            <a:lvl1pPr marL="0" indent="0" algn="ctr">
              <a:buNone/>
              <a:defRPr lang="zh-CN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1pPr>
            <a:lvl2pPr marL="457200" indent="0">
              <a:buNone/>
              <a:defRPr lang="zh-CN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2pPr>
            <a:lvl3pPr>
              <a:defRPr lang="zh-CN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3pPr>
            <a:lvl4pPr>
              <a:defRPr lang="zh-CN" sz="1800" kern="1200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4pPr>
            <a:lvl5pPr>
              <a:defRPr lang="zh-CN" sz="1800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n-ea"/>
                <a:ea typeface="+mn-ea"/>
                <a:cs typeface="+mn-cs"/>
              </a:defRPr>
            </a:lvl5pPr>
          </a:lstStyle>
          <a:p>
            <a:pPr lvl="0"/>
            <a:r>
              <a:rPr lang="zh-CN" dirty="0"/>
              <a:t>职称</a:t>
            </a:r>
            <a:r>
              <a:rPr lang="en-US" altLang="zh-CN" dirty="0"/>
              <a:t>&amp;</a:t>
            </a:r>
            <a:r>
              <a:rPr lang="zh-CN" dirty="0"/>
              <a:t>职位</a:t>
            </a:r>
          </a:p>
        </p:txBody>
      </p:sp>
      <p:sp>
        <p:nvSpPr>
          <p:cNvPr id="35" name="文本占位符 34">
            <a:extLst>
              <a:ext uri="{FF2B5EF4-FFF2-40B4-BE49-F238E27FC236}">
                <a16:creationId xmlns:a16="http://schemas.microsoft.com/office/drawing/2014/main" id="{4DB14F8F-DD93-4DC6-B435-5E4E79023D95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312920" y="3225444"/>
            <a:ext cx="5660687" cy="1394934"/>
          </a:xfrm>
        </p:spPr>
        <p:txBody>
          <a:bodyPr wrap="square" numCol="1">
            <a:spAutoFit/>
          </a:bodyPr>
          <a:lstStyle>
            <a:lvl1pPr marL="0" indent="0" algn="ctr">
              <a:lnSpc>
                <a:spcPct val="130000"/>
              </a:lnSpc>
              <a:buNone/>
              <a:defRPr sz="1800"/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请输入你的内容 请输入你的内容</a:t>
            </a:r>
            <a:endParaRPr lang="en-US" altLang="zh-CN" dirty="0"/>
          </a:p>
          <a:p>
            <a:pPr lvl="0"/>
            <a:r>
              <a:rPr lang="zh-CN" dirty="0"/>
              <a:t>请输入你的内容 请输入你的内容 </a:t>
            </a:r>
            <a:endParaRPr lang="en-US" altLang="zh-CN" dirty="0"/>
          </a:p>
          <a:p>
            <a:pPr lvl="0"/>
            <a:r>
              <a:rPr lang="zh-CN" dirty="0"/>
              <a:t>请输入你的内容 请输入你的内容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CE87E27E-CFD9-422E-BB0F-274492EAA431}"/>
              </a:ext>
            </a:extLst>
          </p:cNvPr>
          <p:cNvGrpSpPr/>
          <p:nvPr userDrawn="1"/>
        </p:nvGrpSpPr>
        <p:grpSpPr>
          <a:xfrm>
            <a:off x="2708535" y="1822324"/>
            <a:ext cx="7728532" cy="3693073"/>
            <a:chOff x="2665485" y="1700404"/>
            <a:chExt cx="7728532" cy="3693073"/>
          </a:xfrm>
        </p:grpSpPr>
        <p:sp>
          <p:nvSpPr>
            <p:cNvPr id="3" name="矩形 2">
              <a:extLst>
                <a:ext uri="{FF2B5EF4-FFF2-40B4-BE49-F238E27FC236}">
                  <a16:creationId xmlns:a16="http://schemas.microsoft.com/office/drawing/2014/main" id="{39E854E8-2AB5-48E5-954D-143685DD67C4}"/>
                </a:ext>
              </a:extLst>
            </p:cNvPr>
            <p:cNvSpPr/>
            <p:nvPr userDrawn="1"/>
          </p:nvSpPr>
          <p:spPr>
            <a:xfrm>
              <a:off x="2665485" y="1712747"/>
              <a:ext cx="7718645" cy="3680730"/>
            </a:xfrm>
            <a:prstGeom prst="rect">
              <a:avLst/>
            </a:prstGeom>
            <a:noFill/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 dirty="0"/>
            </a:p>
          </p:txBody>
        </p:sp>
        <p:sp>
          <p:nvSpPr>
            <p:cNvPr id="5" name="等腰三角形 4">
              <a:extLst>
                <a:ext uri="{FF2B5EF4-FFF2-40B4-BE49-F238E27FC236}">
                  <a16:creationId xmlns:a16="http://schemas.microsoft.com/office/drawing/2014/main" id="{C6EF7709-4F14-4AEA-AC3C-3B75D461C88B}"/>
                </a:ext>
              </a:extLst>
            </p:cNvPr>
            <p:cNvSpPr/>
            <p:nvPr userDrawn="1"/>
          </p:nvSpPr>
          <p:spPr>
            <a:xfrm rot="5400000" flipV="1">
              <a:off x="9518824" y="1700352"/>
              <a:ext cx="875141" cy="875245"/>
            </a:xfrm>
            <a:prstGeom prst="triangle">
              <a:avLst>
                <a:gd name="adj" fmla="val 0"/>
              </a:avLst>
            </a:prstGeom>
            <a:ln>
              <a:noFill/>
            </a:ln>
            <a:effectLst>
              <a:outerShdw blurRad="1270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</p:grp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301BB9F6-FBCB-4C38-B72E-22FD3A16C723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1318563" y="2109256"/>
            <a:ext cx="2364579" cy="3115317"/>
          </a:xfrm>
          <a:effectLst>
            <a:outerShdw blurRad="127000" dist="38100" dir="2700000" algn="tl" rotWithShape="0">
              <a:prstClr val="black">
                <a:alpha val="40000"/>
              </a:prstClr>
            </a:outerShdw>
          </a:effectLst>
        </p:spPr>
        <p:txBody>
          <a:bodyPr numCol="1"/>
          <a:lstStyle/>
          <a:p>
            <a:endParaRPr lang="zh-CN"/>
          </a:p>
        </p:txBody>
      </p: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419E17A5-51E7-435E-B570-A1492D3FB4DF}"/>
              </a:ext>
            </a:extLst>
          </p:cNvPr>
          <p:cNvCxnSpPr>
            <a:cxnSpLocks/>
          </p:cNvCxnSpPr>
          <p:nvPr userDrawn="1"/>
        </p:nvCxnSpPr>
        <p:spPr>
          <a:xfrm>
            <a:off x="6013765" y="3118681"/>
            <a:ext cx="2495095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852590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三人介绍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sp>
        <p:nvSpPr>
          <p:cNvPr id="18" name="图片占位符 17">
            <a:extLst>
              <a:ext uri="{FF2B5EF4-FFF2-40B4-BE49-F238E27FC236}">
                <a16:creationId xmlns:a16="http://schemas.microsoft.com/office/drawing/2014/main" id="{398111DA-1926-4FF8-A3B2-F9B59CEBC1ED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318763" y="2034369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>
            <a:noAutofit/>
          </a:bodyPr>
          <a:lstStyle>
            <a:lvl1pPr>
              <a:defRPr lang="zh-CN"/>
            </a:lvl1pPr>
          </a:lstStyle>
          <a:p>
            <a:pPr lvl="0"/>
            <a:endParaRPr lang="zh-CN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A8BC427A-7DBA-4310-B1A4-6F41A926996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44317" y="2009982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rtlCol="0">
            <a:noAutofit/>
          </a:bodyPr>
          <a:lstStyle>
            <a:lvl1pPr>
              <a:defRPr lang="zh-CN"/>
            </a:lvl1pPr>
          </a:lstStyle>
          <a:p>
            <a:pPr lvl="0"/>
            <a:endParaRPr lang="zh-CN"/>
          </a:p>
        </p:txBody>
      </p:sp>
      <p:sp>
        <p:nvSpPr>
          <p:cNvPr id="17" name="图片占位符 16">
            <a:extLst>
              <a:ext uri="{FF2B5EF4-FFF2-40B4-BE49-F238E27FC236}">
                <a16:creationId xmlns:a16="http://schemas.microsoft.com/office/drawing/2014/main" id="{07C9B739-1C04-4ED7-A02A-171C6D5AA5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578761" y="2009983"/>
            <a:ext cx="2294476" cy="2293731"/>
          </a:xfrm>
          <a:custGeom>
            <a:avLst/>
            <a:gdLst>
              <a:gd name="connsiteX0" fmla="*/ 1147238 w 2294476"/>
              <a:gd name="connsiteY0" fmla="*/ 0 h 2293731"/>
              <a:gd name="connsiteX1" fmla="*/ 2294476 w 2294476"/>
              <a:gd name="connsiteY1" fmla="*/ 0 h 2293731"/>
              <a:gd name="connsiteX2" fmla="*/ 2294476 w 2294476"/>
              <a:gd name="connsiteY2" fmla="*/ 1147238 h 2293731"/>
              <a:gd name="connsiteX3" fmla="*/ 1264537 w 2294476"/>
              <a:gd name="connsiteY3" fmla="*/ 2288553 h 2293731"/>
              <a:gd name="connsiteX4" fmla="*/ 1161991 w 2294476"/>
              <a:gd name="connsiteY4" fmla="*/ 2293731 h 2293731"/>
              <a:gd name="connsiteX5" fmla="*/ 1132485 w 2294476"/>
              <a:gd name="connsiteY5" fmla="*/ 2293731 h 2293731"/>
              <a:gd name="connsiteX6" fmla="*/ 1029940 w 2294476"/>
              <a:gd name="connsiteY6" fmla="*/ 2288553 h 2293731"/>
              <a:gd name="connsiteX7" fmla="*/ 0 w 2294476"/>
              <a:gd name="connsiteY7" fmla="*/ 1147238 h 2293731"/>
              <a:gd name="connsiteX8" fmla="*/ 1147238 w 2294476"/>
              <a:gd name="connsiteY8" fmla="*/ 0 h 22937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476" h="2293731">
                <a:moveTo>
                  <a:pt x="1147238" y="0"/>
                </a:moveTo>
                <a:lnTo>
                  <a:pt x="2294476" y="0"/>
                </a:lnTo>
                <a:lnTo>
                  <a:pt x="2294476" y="1147238"/>
                </a:lnTo>
                <a:cubicBezTo>
                  <a:pt x="2294476" y="1741240"/>
                  <a:pt x="1843038" y="2229803"/>
                  <a:pt x="1264537" y="2288553"/>
                </a:cubicBezTo>
                <a:lnTo>
                  <a:pt x="1161991" y="2293731"/>
                </a:lnTo>
                <a:lnTo>
                  <a:pt x="1132485" y="2293731"/>
                </a:lnTo>
                <a:lnTo>
                  <a:pt x="1029940" y="2288553"/>
                </a:lnTo>
                <a:cubicBezTo>
                  <a:pt x="451438" y="2229803"/>
                  <a:pt x="0" y="1741240"/>
                  <a:pt x="0" y="1147238"/>
                </a:cubicBezTo>
                <a:cubicBezTo>
                  <a:pt x="0" y="513636"/>
                  <a:pt x="513636" y="0"/>
                  <a:pt x="1147238" y="0"/>
                </a:cubicBezTo>
                <a:close/>
              </a:path>
            </a:pathLst>
          </a:custGeom>
          <a:ln w="19050"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 numCol="1">
            <a:noAutofit/>
          </a:bodyPr>
          <a:lstStyle/>
          <a:p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17048971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样机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Freeform 45">
            <a:extLst>
              <a:ext uri="{FF2B5EF4-FFF2-40B4-BE49-F238E27FC236}">
                <a16:creationId xmlns:a16="http://schemas.microsoft.com/office/drawing/2014/main" id="{221EB8A2-4E91-4E4F-A387-46AB7ACD13EA}"/>
              </a:ext>
            </a:extLst>
          </p:cNvPr>
          <p:cNvSpPr>
            <a:spLocks/>
          </p:cNvSpPr>
          <p:nvPr/>
        </p:nvSpPr>
        <p:spPr>
          <a:xfrm>
            <a:off x="2891583" y="5252070"/>
            <a:ext cx="3004934" cy="132606"/>
          </a:xfrm>
          <a:custGeom>
            <a:avLst/>
            <a:gdLst>
              <a:gd name="T0" fmla="*/ 0 w 885"/>
              <a:gd name="T1" fmla="*/ 16 h 39"/>
              <a:gd name="T2" fmla="*/ 78 w 885"/>
              <a:gd name="T3" fmla="*/ 39 h 39"/>
              <a:gd name="T4" fmla="*/ 885 w 885"/>
              <a:gd name="T5" fmla="*/ 39 h 39"/>
              <a:gd name="T6" fmla="*/ 885 w 885"/>
              <a:gd name="T7" fmla="*/ 0 h 39"/>
              <a:gd name="T8" fmla="*/ 0 w 885"/>
              <a:gd name="T9" fmla="*/ 0 h 39"/>
              <a:gd name="T10" fmla="*/ 0 w 885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5" h="39">
                <a:moveTo>
                  <a:pt x="0" y="16"/>
                </a:moveTo>
                <a:cubicBezTo>
                  <a:pt x="0" y="23"/>
                  <a:pt x="30" y="39"/>
                  <a:pt x="78" y="39"/>
                </a:cubicBezTo>
                <a:cubicBezTo>
                  <a:pt x="126" y="39"/>
                  <a:pt x="885" y="39"/>
                  <a:pt x="885" y="39"/>
                </a:cubicBezTo>
                <a:cubicBezTo>
                  <a:pt x="885" y="0"/>
                  <a:pt x="885" y="0"/>
                  <a:pt x="885" y="0"/>
                </a:cubicBezTo>
                <a:cubicBezTo>
                  <a:pt x="0" y="0"/>
                  <a:pt x="0" y="0"/>
                  <a:pt x="0" y="0"/>
                </a:cubicBezTo>
                <a:lnTo>
                  <a:pt x="0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5" name="Freeform 46">
            <a:extLst>
              <a:ext uri="{FF2B5EF4-FFF2-40B4-BE49-F238E27FC236}">
                <a16:creationId xmlns:a16="http://schemas.microsoft.com/office/drawing/2014/main" id="{1ACA4D26-9BB4-46B9-915C-702783F63E9D}"/>
              </a:ext>
            </a:extLst>
          </p:cNvPr>
          <p:cNvSpPr>
            <a:spLocks/>
          </p:cNvSpPr>
          <p:nvPr/>
        </p:nvSpPr>
        <p:spPr>
          <a:xfrm>
            <a:off x="5852327" y="5252070"/>
            <a:ext cx="3004934" cy="132606"/>
          </a:xfrm>
          <a:custGeom>
            <a:avLst/>
            <a:gdLst>
              <a:gd name="T0" fmla="*/ 884 w 884"/>
              <a:gd name="T1" fmla="*/ 16 h 39"/>
              <a:gd name="T2" fmla="*/ 806 w 884"/>
              <a:gd name="T3" fmla="*/ 39 h 39"/>
              <a:gd name="T4" fmla="*/ 0 w 884"/>
              <a:gd name="T5" fmla="*/ 39 h 39"/>
              <a:gd name="T6" fmla="*/ 0 w 884"/>
              <a:gd name="T7" fmla="*/ 0 h 39"/>
              <a:gd name="T8" fmla="*/ 884 w 884"/>
              <a:gd name="T9" fmla="*/ 0 h 39"/>
              <a:gd name="T10" fmla="*/ 884 w 884"/>
              <a:gd name="T11" fmla="*/ 16 h 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84" h="39">
                <a:moveTo>
                  <a:pt x="884" y="16"/>
                </a:moveTo>
                <a:cubicBezTo>
                  <a:pt x="884" y="23"/>
                  <a:pt x="854" y="39"/>
                  <a:pt x="806" y="39"/>
                </a:cubicBezTo>
                <a:cubicBezTo>
                  <a:pt x="758" y="39"/>
                  <a:pt x="0" y="39"/>
                  <a:pt x="0" y="39"/>
                </a:cubicBezTo>
                <a:cubicBezTo>
                  <a:pt x="0" y="0"/>
                  <a:pt x="0" y="0"/>
                  <a:pt x="0" y="0"/>
                </a:cubicBezTo>
                <a:cubicBezTo>
                  <a:pt x="884" y="0"/>
                  <a:pt x="884" y="0"/>
                  <a:pt x="884" y="0"/>
                </a:cubicBezTo>
                <a:lnTo>
                  <a:pt x="884" y="16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7" name="Freeform 47">
            <a:extLst>
              <a:ext uri="{FF2B5EF4-FFF2-40B4-BE49-F238E27FC236}">
                <a16:creationId xmlns:a16="http://schemas.microsoft.com/office/drawing/2014/main" id="{A4B8622A-3DE8-4531-B546-514E71E2DE78}"/>
              </a:ext>
            </a:extLst>
          </p:cNvPr>
          <p:cNvSpPr>
            <a:spLocks/>
          </p:cNvSpPr>
          <p:nvPr/>
        </p:nvSpPr>
        <p:spPr>
          <a:xfrm>
            <a:off x="3479652" y="1950543"/>
            <a:ext cx="4833729" cy="3311728"/>
          </a:xfrm>
          <a:custGeom>
            <a:avLst/>
            <a:gdLst>
              <a:gd name="T0" fmla="*/ 1378 w 1423"/>
              <a:gd name="T1" fmla="*/ 0 h 974"/>
              <a:gd name="T2" fmla="*/ 45 w 1423"/>
              <a:gd name="T3" fmla="*/ 0 h 974"/>
              <a:gd name="T4" fmla="*/ 0 w 1423"/>
              <a:gd name="T5" fmla="*/ 45 h 974"/>
              <a:gd name="T6" fmla="*/ 0 w 1423"/>
              <a:gd name="T7" fmla="*/ 218 h 974"/>
              <a:gd name="T8" fmla="*/ 0 w 1423"/>
              <a:gd name="T9" fmla="*/ 929 h 974"/>
              <a:gd name="T10" fmla="*/ 45 w 1423"/>
              <a:gd name="T11" fmla="*/ 974 h 974"/>
              <a:gd name="T12" fmla="*/ 1378 w 1423"/>
              <a:gd name="T13" fmla="*/ 974 h 974"/>
              <a:gd name="T14" fmla="*/ 1423 w 1423"/>
              <a:gd name="T15" fmla="*/ 929 h 974"/>
              <a:gd name="T16" fmla="*/ 1423 w 1423"/>
              <a:gd name="T17" fmla="*/ 45 h 974"/>
              <a:gd name="T18" fmla="*/ 1378 w 1423"/>
              <a:gd name="T19" fmla="*/ 0 h 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423" h="974">
                <a:moveTo>
                  <a:pt x="1378" y="0"/>
                </a:moveTo>
                <a:cubicBezTo>
                  <a:pt x="45" y="0"/>
                  <a:pt x="45" y="0"/>
                  <a:pt x="45" y="0"/>
                </a:cubicBezTo>
                <a:cubicBezTo>
                  <a:pt x="20" y="0"/>
                  <a:pt x="0" y="20"/>
                  <a:pt x="0" y="45"/>
                </a:cubicBezTo>
                <a:cubicBezTo>
                  <a:pt x="0" y="218"/>
                  <a:pt x="0" y="218"/>
                  <a:pt x="0" y="218"/>
                </a:cubicBezTo>
                <a:cubicBezTo>
                  <a:pt x="0" y="929"/>
                  <a:pt x="0" y="929"/>
                  <a:pt x="0" y="929"/>
                </a:cubicBezTo>
                <a:cubicBezTo>
                  <a:pt x="0" y="954"/>
                  <a:pt x="20" y="974"/>
                  <a:pt x="45" y="974"/>
                </a:cubicBezTo>
                <a:cubicBezTo>
                  <a:pt x="1378" y="974"/>
                  <a:pt x="1378" y="974"/>
                  <a:pt x="1378" y="974"/>
                </a:cubicBezTo>
                <a:cubicBezTo>
                  <a:pt x="1403" y="974"/>
                  <a:pt x="1423" y="954"/>
                  <a:pt x="1423" y="929"/>
                </a:cubicBezTo>
                <a:cubicBezTo>
                  <a:pt x="1423" y="45"/>
                  <a:pt x="1423" y="45"/>
                  <a:pt x="1423" y="45"/>
                </a:cubicBezTo>
                <a:cubicBezTo>
                  <a:pt x="1423" y="20"/>
                  <a:pt x="1403" y="0"/>
                  <a:pt x="1378" y="0"/>
                </a:cubicBezTo>
                <a:close/>
              </a:path>
            </a:pathLst>
          </a:custGeom>
          <a:solidFill>
            <a:srgbClr val="D2D3D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8" name="Freeform 48">
            <a:extLst>
              <a:ext uri="{FF2B5EF4-FFF2-40B4-BE49-F238E27FC236}">
                <a16:creationId xmlns:a16="http://schemas.microsoft.com/office/drawing/2014/main" id="{93D0A57E-1120-46BB-ABE4-724F388C7662}"/>
              </a:ext>
            </a:extLst>
          </p:cNvPr>
          <p:cNvSpPr>
            <a:spLocks/>
          </p:cNvSpPr>
          <p:nvPr/>
        </p:nvSpPr>
        <p:spPr>
          <a:xfrm>
            <a:off x="3496649" y="1967543"/>
            <a:ext cx="4803138" cy="3277727"/>
          </a:xfrm>
          <a:custGeom>
            <a:avLst/>
            <a:gdLst>
              <a:gd name="T0" fmla="*/ 40 w 1414"/>
              <a:gd name="T1" fmla="*/ 964 h 964"/>
              <a:gd name="T2" fmla="*/ 0 w 1414"/>
              <a:gd name="T3" fmla="*/ 924 h 964"/>
              <a:gd name="T4" fmla="*/ 0 w 1414"/>
              <a:gd name="T5" fmla="*/ 40 h 964"/>
              <a:gd name="T6" fmla="*/ 40 w 1414"/>
              <a:gd name="T7" fmla="*/ 0 h 964"/>
              <a:gd name="T8" fmla="*/ 1373 w 1414"/>
              <a:gd name="T9" fmla="*/ 0 h 964"/>
              <a:gd name="T10" fmla="*/ 1414 w 1414"/>
              <a:gd name="T11" fmla="*/ 40 h 964"/>
              <a:gd name="T12" fmla="*/ 1414 w 1414"/>
              <a:gd name="T13" fmla="*/ 924 h 964"/>
              <a:gd name="T14" fmla="*/ 1373 w 1414"/>
              <a:gd name="T15" fmla="*/ 964 h 964"/>
              <a:gd name="T16" fmla="*/ 40 w 1414"/>
              <a:gd name="T17" fmla="*/ 964 h 9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14" h="964">
                <a:moveTo>
                  <a:pt x="40" y="964"/>
                </a:moveTo>
                <a:cubicBezTo>
                  <a:pt x="18" y="964"/>
                  <a:pt x="0" y="946"/>
                  <a:pt x="0" y="924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18"/>
                  <a:pt x="18" y="0"/>
                  <a:pt x="40" y="0"/>
                </a:cubicBezTo>
                <a:cubicBezTo>
                  <a:pt x="1373" y="0"/>
                  <a:pt x="1373" y="0"/>
                  <a:pt x="1373" y="0"/>
                </a:cubicBezTo>
                <a:cubicBezTo>
                  <a:pt x="1396" y="0"/>
                  <a:pt x="1414" y="18"/>
                  <a:pt x="1414" y="40"/>
                </a:cubicBezTo>
                <a:cubicBezTo>
                  <a:pt x="1414" y="924"/>
                  <a:pt x="1414" y="924"/>
                  <a:pt x="1414" y="924"/>
                </a:cubicBezTo>
                <a:cubicBezTo>
                  <a:pt x="1414" y="946"/>
                  <a:pt x="1396" y="964"/>
                  <a:pt x="1373" y="964"/>
                </a:cubicBezTo>
                <a:lnTo>
                  <a:pt x="40" y="964"/>
                </a:lnTo>
                <a:close/>
              </a:path>
            </a:pathLst>
          </a:custGeom>
          <a:solidFill>
            <a:srgbClr val="2E2E3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19" name="Rectangle 50">
            <a:extLst>
              <a:ext uri="{FF2B5EF4-FFF2-40B4-BE49-F238E27FC236}">
                <a16:creationId xmlns:a16="http://schemas.microsoft.com/office/drawing/2014/main" id="{2D04603D-E9F6-4705-8F37-93266BAC2758}"/>
              </a:ext>
            </a:extLst>
          </p:cNvPr>
          <p:cNvSpPr>
            <a:spLocks noChangeArrowheads="1"/>
          </p:cNvSpPr>
          <p:nvPr/>
        </p:nvSpPr>
        <p:spPr>
          <a:xfrm>
            <a:off x="2891583" y="5197667"/>
            <a:ext cx="5965680" cy="108804"/>
          </a:xfrm>
          <a:prstGeom prst="rect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5" name="图片占位符 4">
            <a:extLst>
              <a:ext uri="{FF2B5EF4-FFF2-40B4-BE49-F238E27FC236}">
                <a16:creationId xmlns:a16="http://schemas.microsoft.com/office/drawing/2014/main" id="{61B863E5-CC91-49CB-BB6B-E263486E6531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656414" y="2174950"/>
            <a:ext cx="4483608" cy="2832311"/>
          </a:xfrm>
        </p:spPr>
        <p:txBody>
          <a:bodyPr numCol="1"/>
          <a:lstStyle/>
          <a:p>
            <a:endParaRPr lang="zh-CN"/>
          </a:p>
        </p:txBody>
      </p:sp>
      <p:sp>
        <p:nvSpPr>
          <p:cNvPr id="20" name="Freeform 51">
            <a:extLst>
              <a:ext uri="{FF2B5EF4-FFF2-40B4-BE49-F238E27FC236}">
                <a16:creationId xmlns:a16="http://schemas.microsoft.com/office/drawing/2014/main" id="{54A6738D-D833-42A9-A2F9-DCEE5CD00470}"/>
              </a:ext>
            </a:extLst>
          </p:cNvPr>
          <p:cNvSpPr>
            <a:spLocks/>
          </p:cNvSpPr>
          <p:nvPr/>
        </p:nvSpPr>
        <p:spPr>
          <a:xfrm>
            <a:off x="5444416" y="5197667"/>
            <a:ext cx="856610" cy="61202"/>
          </a:xfrm>
          <a:custGeom>
            <a:avLst/>
            <a:gdLst>
              <a:gd name="T0" fmla="*/ 0 w 252"/>
              <a:gd name="T1" fmla="*/ 0 h 18"/>
              <a:gd name="T2" fmla="*/ 22 w 252"/>
              <a:gd name="T3" fmla="*/ 18 h 18"/>
              <a:gd name="T4" fmla="*/ 230 w 252"/>
              <a:gd name="T5" fmla="*/ 18 h 18"/>
              <a:gd name="T6" fmla="*/ 252 w 252"/>
              <a:gd name="T7" fmla="*/ 0 h 18"/>
              <a:gd name="T8" fmla="*/ 0 w 252"/>
              <a:gd name="T9" fmla="*/ 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52" h="18">
                <a:moveTo>
                  <a:pt x="0" y="0"/>
                </a:moveTo>
                <a:cubicBezTo>
                  <a:pt x="2" y="10"/>
                  <a:pt x="11" y="18"/>
                  <a:pt x="22" y="18"/>
                </a:cubicBezTo>
                <a:cubicBezTo>
                  <a:pt x="230" y="18"/>
                  <a:pt x="230" y="18"/>
                  <a:pt x="230" y="18"/>
                </a:cubicBezTo>
                <a:cubicBezTo>
                  <a:pt x="241" y="18"/>
                  <a:pt x="250" y="10"/>
                  <a:pt x="252" y="0"/>
                </a:cubicBezTo>
                <a:lnTo>
                  <a:pt x="0" y="0"/>
                </a:lnTo>
                <a:close/>
              </a:path>
            </a:pathLst>
          </a:custGeom>
          <a:solidFill>
            <a:srgbClr val="B3B4B5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2" name="Oval 54">
            <a:extLst>
              <a:ext uri="{FF2B5EF4-FFF2-40B4-BE49-F238E27FC236}">
                <a16:creationId xmlns:a16="http://schemas.microsoft.com/office/drawing/2014/main" id="{A52C5F2B-3C52-4FB4-AB57-0D540D3334A6}"/>
              </a:ext>
            </a:extLst>
          </p:cNvPr>
          <p:cNvSpPr>
            <a:spLocks noChangeArrowheads="1"/>
          </p:cNvSpPr>
          <p:nvPr/>
        </p:nvSpPr>
        <p:spPr>
          <a:xfrm>
            <a:off x="5869324" y="2055946"/>
            <a:ext cx="50989" cy="51003"/>
          </a:xfrm>
          <a:prstGeom prst="ellipse">
            <a:avLst/>
          </a:prstGeom>
          <a:solidFill>
            <a:srgbClr val="2C2C2C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3" name="Oval 55">
            <a:extLst>
              <a:ext uri="{FF2B5EF4-FFF2-40B4-BE49-F238E27FC236}">
                <a16:creationId xmlns:a16="http://schemas.microsoft.com/office/drawing/2014/main" id="{D795516F-1E01-4018-9B71-B5741DC2EEF1}"/>
              </a:ext>
            </a:extLst>
          </p:cNvPr>
          <p:cNvSpPr>
            <a:spLocks noChangeArrowheads="1"/>
          </p:cNvSpPr>
          <p:nvPr/>
        </p:nvSpPr>
        <p:spPr>
          <a:xfrm>
            <a:off x="5869324" y="2052547"/>
            <a:ext cx="50989" cy="47602"/>
          </a:xfrm>
          <a:prstGeom prst="ellipse">
            <a:avLst/>
          </a:prstGeom>
          <a:solidFill>
            <a:srgbClr val="0A0A0A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4" name="Oval 56">
            <a:extLst>
              <a:ext uri="{FF2B5EF4-FFF2-40B4-BE49-F238E27FC236}">
                <a16:creationId xmlns:a16="http://schemas.microsoft.com/office/drawing/2014/main" id="{28CADEAE-2D10-4A72-AAA3-F94B33359708}"/>
              </a:ext>
            </a:extLst>
          </p:cNvPr>
          <p:cNvSpPr>
            <a:spLocks noChangeArrowheads="1"/>
          </p:cNvSpPr>
          <p:nvPr/>
        </p:nvSpPr>
        <p:spPr>
          <a:xfrm>
            <a:off x="5879520" y="2059347"/>
            <a:ext cx="30595" cy="34001"/>
          </a:xfrm>
          <a:prstGeom prst="ellipse">
            <a:avLst/>
          </a:pr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5" name="Oval 57">
            <a:extLst>
              <a:ext uri="{FF2B5EF4-FFF2-40B4-BE49-F238E27FC236}">
                <a16:creationId xmlns:a16="http://schemas.microsoft.com/office/drawing/2014/main" id="{343F6F32-0741-42E6-9CA7-B6C8894002D9}"/>
              </a:ext>
            </a:extLst>
          </p:cNvPr>
          <p:cNvSpPr>
            <a:spLocks noChangeArrowheads="1"/>
          </p:cNvSpPr>
          <p:nvPr/>
        </p:nvSpPr>
        <p:spPr>
          <a:xfrm>
            <a:off x="5886318" y="2069547"/>
            <a:ext cx="16998" cy="17002"/>
          </a:xfrm>
          <a:prstGeom prst="ellipse">
            <a:avLst/>
          </a:prstGeom>
          <a:solidFill>
            <a:srgbClr val="2C99B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26" name="Freeform 58">
            <a:extLst>
              <a:ext uri="{FF2B5EF4-FFF2-40B4-BE49-F238E27FC236}">
                <a16:creationId xmlns:a16="http://schemas.microsoft.com/office/drawing/2014/main" id="{8BFE0A9B-A41F-4A60-85B6-DE6990F0154D}"/>
              </a:ext>
            </a:extLst>
          </p:cNvPr>
          <p:cNvSpPr>
            <a:spLocks/>
          </p:cNvSpPr>
          <p:nvPr/>
        </p:nvSpPr>
        <p:spPr>
          <a:xfrm>
            <a:off x="5893117" y="2072948"/>
            <a:ext cx="3400" cy="6801"/>
          </a:xfrm>
          <a:custGeom>
            <a:avLst/>
            <a:gdLst>
              <a:gd name="T0" fmla="*/ 1 w 1"/>
              <a:gd name="T1" fmla="*/ 1 h 2"/>
              <a:gd name="T2" fmla="*/ 1 w 1"/>
              <a:gd name="T3" fmla="*/ 2 h 2"/>
              <a:gd name="T4" fmla="*/ 0 w 1"/>
              <a:gd name="T5" fmla="*/ 1 h 2"/>
              <a:gd name="T6" fmla="*/ 1 w 1"/>
              <a:gd name="T7" fmla="*/ 0 h 2"/>
              <a:gd name="T8" fmla="*/ 1 w 1"/>
              <a:gd name="T9" fmla="*/ 1 h 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2">
                <a:moveTo>
                  <a:pt x="1" y="1"/>
                </a:moveTo>
                <a:lnTo>
                  <a:pt x="1" y="2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0" name="Oval 61">
            <a:extLst>
              <a:ext uri="{FF2B5EF4-FFF2-40B4-BE49-F238E27FC236}">
                <a16:creationId xmlns:a16="http://schemas.microsoft.com/office/drawing/2014/main" id="{6F4C7AF5-5D45-4698-A829-8D21B8449FA2}"/>
              </a:ext>
            </a:extLst>
          </p:cNvPr>
          <p:cNvSpPr>
            <a:spLocks noChangeArrowheads="1"/>
          </p:cNvSpPr>
          <p:nvPr/>
        </p:nvSpPr>
        <p:spPr>
          <a:xfrm>
            <a:off x="8791476" y="3186115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1" name="Oval 62">
            <a:extLst>
              <a:ext uri="{FF2B5EF4-FFF2-40B4-BE49-F238E27FC236}">
                <a16:creationId xmlns:a16="http://schemas.microsoft.com/office/drawing/2014/main" id="{31D76F62-4CA1-4689-B82B-D37D4F3581C0}"/>
              </a:ext>
            </a:extLst>
          </p:cNvPr>
          <p:cNvSpPr>
            <a:spLocks noChangeArrowheads="1"/>
          </p:cNvSpPr>
          <p:nvPr/>
        </p:nvSpPr>
        <p:spPr>
          <a:xfrm>
            <a:off x="8803526" y="3198168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2" name="Oval 63">
            <a:extLst>
              <a:ext uri="{FF2B5EF4-FFF2-40B4-BE49-F238E27FC236}">
                <a16:creationId xmlns:a16="http://schemas.microsoft.com/office/drawing/2014/main" id="{4425A9F4-E7C9-43D7-ACB5-A34091E652FF}"/>
              </a:ext>
            </a:extLst>
          </p:cNvPr>
          <p:cNvSpPr>
            <a:spLocks noChangeArrowheads="1"/>
          </p:cNvSpPr>
          <p:nvPr/>
        </p:nvSpPr>
        <p:spPr>
          <a:xfrm>
            <a:off x="8791476" y="3183100"/>
            <a:ext cx="36151" cy="3616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3" name="Oval 64">
            <a:extLst>
              <a:ext uri="{FF2B5EF4-FFF2-40B4-BE49-F238E27FC236}">
                <a16:creationId xmlns:a16="http://schemas.microsoft.com/office/drawing/2014/main" id="{10E40350-C9B7-4E62-900A-9D9416EAD8A6}"/>
              </a:ext>
            </a:extLst>
          </p:cNvPr>
          <p:cNvSpPr>
            <a:spLocks noChangeArrowheads="1"/>
          </p:cNvSpPr>
          <p:nvPr/>
        </p:nvSpPr>
        <p:spPr>
          <a:xfrm>
            <a:off x="8803526" y="3195154"/>
            <a:ext cx="9039" cy="9041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4" name="Oval 65">
            <a:extLst>
              <a:ext uri="{FF2B5EF4-FFF2-40B4-BE49-F238E27FC236}">
                <a16:creationId xmlns:a16="http://schemas.microsoft.com/office/drawing/2014/main" id="{9E2E22DC-4F3A-4790-A30F-046FBF96B2AE}"/>
              </a:ext>
            </a:extLst>
          </p:cNvPr>
          <p:cNvSpPr>
            <a:spLocks noChangeArrowheads="1"/>
          </p:cNvSpPr>
          <p:nvPr/>
        </p:nvSpPr>
        <p:spPr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5" name="Oval 66">
            <a:extLst>
              <a:ext uri="{FF2B5EF4-FFF2-40B4-BE49-F238E27FC236}">
                <a16:creationId xmlns:a16="http://schemas.microsoft.com/office/drawing/2014/main" id="{057FA838-5568-42E9-8B65-A812AE22ABC4}"/>
              </a:ext>
            </a:extLst>
          </p:cNvPr>
          <p:cNvSpPr>
            <a:spLocks noChangeArrowheads="1"/>
          </p:cNvSpPr>
          <p:nvPr/>
        </p:nvSpPr>
        <p:spPr>
          <a:xfrm>
            <a:off x="8797501" y="3189127"/>
            <a:ext cx="24101" cy="24107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6" name="Oval 67">
            <a:extLst>
              <a:ext uri="{FF2B5EF4-FFF2-40B4-BE49-F238E27FC236}">
                <a16:creationId xmlns:a16="http://schemas.microsoft.com/office/drawing/2014/main" id="{51624F16-2207-4181-8EC3-0A03CB5B45C4}"/>
              </a:ext>
            </a:extLst>
          </p:cNvPr>
          <p:cNvSpPr>
            <a:spLocks noChangeArrowheads="1"/>
          </p:cNvSpPr>
          <p:nvPr/>
        </p:nvSpPr>
        <p:spPr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7" name="Oval 68">
            <a:extLst>
              <a:ext uri="{FF2B5EF4-FFF2-40B4-BE49-F238E27FC236}">
                <a16:creationId xmlns:a16="http://schemas.microsoft.com/office/drawing/2014/main" id="{8AD5CD56-41B4-4B06-BC24-90E697781C45}"/>
              </a:ext>
            </a:extLst>
          </p:cNvPr>
          <p:cNvSpPr>
            <a:spLocks noChangeArrowheads="1"/>
          </p:cNvSpPr>
          <p:nvPr/>
        </p:nvSpPr>
        <p:spPr>
          <a:xfrm>
            <a:off x="8803526" y="3195154"/>
            <a:ext cx="12050" cy="12054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8" name="Freeform 69">
            <a:extLst>
              <a:ext uri="{FF2B5EF4-FFF2-40B4-BE49-F238E27FC236}">
                <a16:creationId xmlns:a16="http://schemas.microsoft.com/office/drawing/2014/main" id="{C1E2B9AE-A46B-44BC-8D69-174286DE3389}"/>
              </a:ext>
            </a:extLst>
          </p:cNvPr>
          <p:cNvSpPr>
            <a:spLocks/>
          </p:cNvSpPr>
          <p:nvPr/>
        </p:nvSpPr>
        <p:spPr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39" name="Freeform 70">
            <a:extLst>
              <a:ext uri="{FF2B5EF4-FFF2-40B4-BE49-F238E27FC236}">
                <a16:creationId xmlns:a16="http://schemas.microsoft.com/office/drawing/2014/main" id="{F3523725-B51B-46CC-AD09-D73B14308E79}"/>
              </a:ext>
            </a:extLst>
          </p:cNvPr>
          <p:cNvSpPr>
            <a:spLocks/>
          </p:cNvSpPr>
          <p:nvPr/>
        </p:nvSpPr>
        <p:spPr>
          <a:xfrm>
            <a:off x="8806540" y="3198168"/>
            <a:ext cx="3013" cy="3014"/>
          </a:xfrm>
          <a:custGeom>
            <a:avLst/>
            <a:gdLst>
              <a:gd name="T0" fmla="*/ 1 w 1"/>
              <a:gd name="T1" fmla="*/ 1 h 1"/>
              <a:gd name="T2" fmla="*/ 1 w 1"/>
              <a:gd name="T3" fmla="*/ 1 h 1"/>
              <a:gd name="T4" fmla="*/ 0 w 1"/>
              <a:gd name="T5" fmla="*/ 1 h 1"/>
              <a:gd name="T6" fmla="*/ 1 w 1"/>
              <a:gd name="T7" fmla="*/ 0 h 1"/>
              <a:gd name="T8" fmla="*/ 1 w 1"/>
              <a:gd name="T9" fmla="*/ 1 h 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" h="1">
                <a:moveTo>
                  <a:pt x="1" y="1"/>
                </a:moveTo>
                <a:lnTo>
                  <a:pt x="1" y="1"/>
                </a:lnTo>
                <a:lnTo>
                  <a:pt x="0" y="1"/>
                </a:lnTo>
                <a:lnTo>
                  <a:pt x="1" y="0"/>
                </a:lnTo>
                <a:lnTo>
                  <a:pt x="1" y="1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0" name="Oval 71">
            <a:extLst>
              <a:ext uri="{FF2B5EF4-FFF2-40B4-BE49-F238E27FC236}">
                <a16:creationId xmlns:a16="http://schemas.microsoft.com/office/drawing/2014/main" id="{DE7F9372-38EA-41BC-834A-69FE1B7FF812}"/>
              </a:ext>
            </a:extLst>
          </p:cNvPr>
          <p:cNvSpPr>
            <a:spLocks noChangeArrowheads="1"/>
          </p:cNvSpPr>
          <p:nvPr/>
        </p:nvSpPr>
        <p:spPr>
          <a:xfrm>
            <a:off x="8710136" y="5361792"/>
            <a:ext cx="195821" cy="195872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1" name="Freeform 72">
            <a:extLst>
              <a:ext uri="{FF2B5EF4-FFF2-40B4-BE49-F238E27FC236}">
                <a16:creationId xmlns:a16="http://schemas.microsoft.com/office/drawing/2014/main" id="{43709C02-BBB4-4F21-A5CF-D707FE4A9133}"/>
              </a:ext>
            </a:extLst>
          </p:cNvPr>
          <p:cNvSpPr>
            <a:spLocks/>
          </p:cNvSpPr>
          <p:nvPr/>
        </p:nvSpPr>
        <p:spPr>
          <a:xfrm>
            <a:off x="8758338" y="5410006"/>
            <a:ext cx="99417" cy="99443"/>
          </a:xfrm>
          <a:custGeom>
            <a:avLst/>
            <a:gdLst>
              <a:gd name="T0" fmla="*/ 31 w 33"/>
              <a:gd name="T1" fmla="*/ 22 h 33"/>
              <a:gd name="T2" fmla="*/ 29 w 33"/>
              <a:gd name="T3" fmla="*/ 22 h 33"/>
              <a:gd name="T4" fmla="*/ 22 w 33"/>
              <a:gd name="T5" fmla="*/ 29 h 33"/>
              <a:gd name="T6" fmla="*/ 11 w 33"/>
              <a:gd name="T7" fmla="*/ 29 h 33"/>
              <a:gd name="T8" fmla="*/ 4 w 33"/>
              <a:gd name="T9" fmla="*/ 22 h 33"/>
              <a:gd name="T10" fmla="*/ 4 w 33"/>
              <a:gd name="T11" fmla="*/ 11 h 33"/>
              <a:gd name="T12" fmla="*/ 11 w 33"/>
              <a:gd name="T13" fmla="*/ 4 h 33"/>
              <a:gd name="T14" fmla="*/ 22 w 33"/>
              <a:gd name="T15" fmla="*/ 4 h 33"/>
              <a:gd name="T16" fmla="*/ 29 w 33"/>
              <a:gd name="T17" fmla="*/ 11 h 33"/>
              <a:gd name="T18" fmla="*/ 29 w 33"/>
              <a:gd name="T19" fmla="*/ 22 h 33"/>
              <a:gd name="T20" fmla="*/ 31 w 33"/>
              <a:gd name="T21" fmla="*/ 22 h 33"/>
              <a:gd name="T22" fmla="*/ 33 w 33"/>
              <a:gd name="T23" fmla="*/ 22 h 33"/>
              <a:gd name="T24" fmla="*/ 33 w 33"/>
              <a:gd name="T25" fmla="*/ 11 h 33"/>
              <a:gd name="T26" fmla="*/ 22 w 33"/>
              <a:gd name="T27" fmla="*/ 0 h 33"/>
              <a:gd name="T28" fmla="*/ 11 w 33"/>
              <a:gd name="T29" fmla="*/ 0 h 33"/>
              <a:gd name="T30" fmla="*/ 0 w 33"/>
              <a:gd name="T31" fmla="*/ 11 h 33"/>
              <a:gd name="T32" fmla="*/ 0 w 33"/>
              <a:gd name="T33" fmla="*/ 22 h 33"/>
              <a:gd name="T34" fmla="*/ 11 w 33"/>
              <a:gd name="T35" fmla="*/ 33 h 33"/>
              <a:gd name="T36" fmla="*/ 22 w 33"/>
              <a:gd name="T37" fmla="*/ 33 h 33"/>
              <a:gd name="T38" fmla="*/ 33 w 33"/>
              <a:gd name="T39" fmla="*/ 22 h 33"/>
              <a:gd name="T40" fmla="*/ 31 w 33"/>
              <a:gd name="T41" fmla="*/ 2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33" h="33">
                <a:moveTo>
                  <a:pt x="31" y="22"/>
                </a:moveTo>
                <a:cubicBezTo>
                  <a:pt x="29" y="22"/>
                  <a:pt x="29" y="22"/>
                  <a:pt x="29" y="22"/>
                </a:cubicBezTo>
                <a:cubicBezTo>
                  <a:pt x="29" y="26"/>
                  <a:pt x="26" y="29"/>
                  <a:pt x="22" y="29"/>
                </a:cubicBezTo>
                <a:cubicBezTo>
                  <a:pt x="11" y="29"/>
                  <a:pt x="11" y="29"/>
                  <a:pt x="11" y="29"/>
                </a:cubicBezTo>
                <a:cubicBezTo>
                  <a:pt x="7" y="29"/>
                  <a:pt x="4" y="26"/>
                  <a:pt x="4" y="22"/>
                </a:cubicBezTo>
                <a:cubicBezTo>
                  <a:pt x="4" y="11"/>
                  <a:pt x="4" y="11"/>
                  <a:pt x="4" y="11"/>
                </a:cubicBezTo>
                <a:cubicBezTo>
                  <a:pt x="4" y="7"/>
                  <a:pt x="7" y="4"/>
                  <a:pt x="11" y="4"/>
                </a:cubicBezTo>
                <a:cubicBezTo>
                  <a:pt x="22" y="4"/>
                  <a:pt x="22" y="4"/>
                  <a:pt x="22" y="4"/>
                </a:cubicBezTo>
                <a:cubicBezTo>
                  <a:pt x="26" y="4"/>
                  <a:pt x="29" y="7"/>
                  <a:pt x="29" y="11"/>
                </a:cubicBezTo>
                <a:cubicBezTo>
                  <a:pt x="29" y="22"/>
                  <a:pt x="29" y="22"/>
                  <a:pt x="29" y="22"/>
                </a:cubicBezTo>
                <a:cubicBezTo>
                  <a:pt x="31" y="22"/>
                  <a:pt x="31" y="22"/>
                  <a:pt x="31" y="22"/>
                </a:cubicBezTo>
                <a:cubicBezTo>
                  <a:pt x="33" y="22"/>
                  <a:pt x="33" y="22"/>
                  <a:pt x="33" y="22"/>
                </a:cubicBezTo>
                <a:cubicBezTo>
                  <a:pt x="33" y="11"/>
                  <a:pt x="33" y="11"/>
                  <a:pt x="33" y="11"/>
                </a:cubicBezTo>
                <a:cubicBezTo>
                  <a:pt x="33" y="5"/>
                  <a:pt x="28" y="0"/>
                  <a:pt x="22" y="0"/>
                </a:cubicBezTo>
                <a:cubicBezTo>
                  <a:pt x="11" y="0"/>
                  <a:pt x="11" y="0"/>
                  <a:pt x="11" y="0"/>
                </a:cubicBezTo>
                <a:cubicBezTo>
                  <a:pt x="5" y="0"/>
                  <a:pt x="0" y="5"/>
                  <a:pt x="0" y="11"/>
                </a:cubicBezTo>
                <a:cubicBezTo>
                  <a:pt x="0" y="22"/>
                  <a:pt x="0" y="22"/>
                  <a:pt x="0" y="22"/>
                </a:cubicBezTo>
                <a:cubicBezTo>
                  <a:pt x="0" y="28"/>
                  <a:pt x="5" y="33"/>
                  <a:pt x="11" y="33"/>
                </a:cubicBezTo>
                <a:cubicBezTo>
                  <a:pt x="22" y="33"/>
                  <a:pt x="22" y="33"/>
                  <a:pt x="22" y="33"/>
                </a:cubicBezTo>
                <a:cubicBezTo>
                  <a:pt x="28" y="33"/>
                  <a:pt x="33" y="28"/>
                  <a:pt x="33" y="22"/>
                </a:cubicBezTo>
                <a:lnTo>
                  <a:pt x="31" y="22"/>
                </a:lnTo>
                <a:close/>
              </a:path>
            </a:pathLst>
          </a:custGeom>
          <a:solidFill>
            <a:srgbClr val="FFFFFF">
              <a:lumMod val="7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3" name="Freeform 75">
            <a:extLst>
              <a:ext uri="{FF2B5EF4-FFF2-40B4-BE49-F238E27FC236}">
                <a16:creationId xmlns:a16="http://schemas.microsoft.com/office/drawing/2014/main" id="{53A1ED6B-E44B-48D4-BD29-6FE94F70D839}"/>
              </a:ext>
            </a:extLst>
          </p:cNvPr>
          <p:cNvSpPr>
            <a:spLocks/>
          </p:cNvSpPr>
          <p:nvPr/>
        </p:nvSpPr>
        <p:spPr>
          <a:xfrm>
            <a:off x="8716162" y="3273502"/>
            <a:ext cx="219923" cy="51229"/>
          </a:xfrm>
          <a:custGeom>
            <a:avLst/>
            <a:gdLst>
              <a:gd name="T0" fmla="*/ 8 w 73"/>
              <a:gd name="T1" fmla="*/ 17 h 17"/>
              <a:gd name="T2" fmla="*/ 0 w 73"/>
              <a:gd name="T3" fmla="*/ 9 h 17"/>
              <a:gd name="T4" fmla="*/ 8 w 73"/>
              <a:gd name="T5" fmla="*/ 0 h 17"/>
              <a:gd name="T6" fmla="*/ 65 w 73"/>
              <a:gd name="T7" fmla="*/ 0 h 17"/>
              <a:gd name="T8" fmla="*/ 73 w 73"/>
              <a:gd name="T9" fmla="*/ 9 h 17"/>
              <a:gd name="T10" fmla="*/ 65 w 73"/>
              <a:gd name="T11" fmla="*/ 17 h 17"/>
              <a:gd name="T12" fmla="*/ 8 w 73"/>
              <a:gd name="T13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73" h="17">
                <a:moveTo>
                  <a:pt x="8" y="17"/>
                </a:moveTo>
                <a:cubicBezTo>
                  <a:pt x="3" y="17"/>
                  <a:pt x="0" y="13"/>
                  <a:pt x="0" y="9"/>
                </a:cubicBezTo>
                <a:cubicBezTo>
                  <a:pt x="0" y="4"/>
                  <a:pt x="3" y="0"/>
                  <a:pt x="8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70" y="0"/>
                  <a:pt x="73" y="4"/>
                  <a:pt x="73" y="9"/>
                </a:cubicBezTo>
                <a:cubicBezTo>
                  <a:pt x="73" y="13"/>
                  <a:pt x="70" y="17"/>
                  <a:pt x="65" y="17"/>
                </a:cubicBezTo>
                <a:lnTo>
                  <a:pt x="8" y="17"/>
                </a:ln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4" name="Freeform 76">
            <a:extLst>
              <a:ext uri="{FF2B5EF4-FFF2-40B4-BE49-F238E27FC236}">
                <a16:creationId xmlns:a16="http://schemas.microsoft.com/office/drawing/2014/main" id="{3A966E8F-6CB7-459B-917B-6A4AE1734DE9}"/>
              </a:ext>
            </a:extLst>
          </p:cNvPr>
          <p:cNvSpPr>
            <a:spLocks/>
          </p:cNvSpPr>
          <p:nvPr/>
        </p:nvSpPr>
        <p:spPr>
          <a:xfrm>
            <a:off x="8728212" y="3288570"/>
            <a:ext cx="195821" cy="21095"/>
          </a:xfrm>
          <a:custGeom>
            <a:avLst/>
            <a:gdLst>
              <a:gd name="T0" fmla="*/ 65 w 65"/>
              <a:gd name="T1" fmla="*/ 4 h 7"/>
              <a:gd name="T2" fmla="*/ 61 w 65"/>
              <a:gd name="T3" fmla="*/ 7 h 7"/>
              <a:gd name="T4" fmla="*/ 4 w 65"/>
              <a:gd name="T5" fmla="*/ 7 h 7"/>
              <a:gd name="T6" fmla="*/ 0 w 65"/>
              <a:gd name="T7" fmla="*/ 4 h 7"/>
              <a:gd name="T8" fmla="*/ 4 w 65"/>
              <a:gd name="T9" fmla="*/ 0 h 7"/>
              <a:gd name="T10" fmla="*/ 61 w 65"/>
              <a:gd name="T11" fmla="*/ 0 h 7"/>
              <a:gd name="T12" fmla="*/ 65 w 65"/>
              <a:gd name="T13" fmla="*/ 4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5" h="7">
                <a:moveTo>
                  <a:pt x="65" y="4"/>
                </a:moveTo>
                <a:cubicBezTo>
                  <a:pt x="65" y="6"/>
                  <a:pt x="63" y="7"/>
                  <a:pt x="61" y="7"/>
                </a:cubicBezTo>
                <a:cubicBezTo>
                  <a:pt x="4" y="7"/>
                  <a:pt x="4" y="7"/>
                  <a:pt x="4" y="7"/>
                </a:cubicBezTo>
                <a:cubicBezTo>
                  <a:pt x="2" y="7"/>
                  <a:pt x="0" y="6"/>
                  <a:pt x="0" y="4"/>
                </a:cubicBezTo>
                <a:cubicBezTo>
                  <a:pt x="0" y="2"/>
                  <a:pt x="2" y="0"/>
                  <a:pt x="4" y="0"/>
                </a:cubicBezTo>
                <a:cubicBezTo>
                  <a:pt x="61" y="0"/>
                  <a:pt x="61" y="0"/>
                  <a:pt x="61" y="0"/>
                </a:cubicBezTo>
                <a:cubicBezTo>
                  <a:pt x="63" y="0"/>
                  <a:pt x="65" y="2"/>
                  <a:pt x="65" y="4"/>
                </a:cubicBezTo>
                <a:close/>
              </a:path>
            </a:pathLst>
          </a:cu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  <p:sp>
        <p:nvSpPr>
          <p:cNvPr id="45" name="Oval 77">
            <a:extLst>
              <a:ext uri="{FF2B5EF4-FFF2-40B4-BE49-F238E27FC236}">
                <a16:creationId xmlns:a16="http://schemas.microsoft.com/office/drawing/2014/main" id="{BE19A5BC-A0AD-4202-B9E7-5B9D6592B039}"/>
              </a:ext>
            </a:extLst>
          </p:cNvPr>
          <p:cNvSpPr>
            <a:spLocks noChangeArrowheads="1"/>
          </p:cNvSpPr>
          <p:nvPr/>
        </p:nvSpPr>
        <p:spPr>
          <a:xfrm>
            <a:off x="8643859" y="3282543"/>
            <a:ext cx="33140" cy="33148"/>
          </a:xfrm>
          <a:prstGeom prst="ellipse">
            <a:avLst/>
          </a:prstGeom>
          <a:solidFill>
            <a:srgbClr val="FFFFFF">
              <a:lumMod val="95000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1828434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d-ID" altLang="id-ID" sz="3600" b="0" i="0" u="none" strike="noStrike" kern="0" cap="none" spc="0" normalizeH="0" baseline="0" noProof="0">
              <a:ln>
                <a:noFill/>
              </a:ln>
              <a:solidFill>
                <a:srgbClr val="7F7F7F"/>
              </a:solidFill>
              <a:effectLst/>
              <a:uLnTx/>
              <a:uFillTx/>
              <a:latin typeface="Roboto Light"/>
            </a:endParaRPr>
          </a:p>
        </p:txBody>
      </p:sp>
    </p:spTree>
    <p:extLst>
      <p:ext uri="{BB962C8B-B14F-4D97-AF65-F5344CB8AC3E}">
        <p14:creationId xmlns:p14="http://schemas.microsoft.com/office/powerpoint/2010/main" val="1893387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E7C4DB3B-6C84-4775-B214-EEA8CBAA6620}"/>
              </a:ext>
            </a:extLst>
          </p:cNvPr>
          <p:cNvSpPr/>
          <p:nvPr userDrawn="1"/>
        </p:nvSpPr>
        <p:spPr>
          <a:xfrm>
            <a:off x="0" y="1130300"/>
            <a:ext cx="12192000" cy="5365107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3EB1EFD8-4239-4934-A32E-58F21ABC0A87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5745006-E3F6-4664-8C8B-93DE4309AFA6}"/>
              </a:ext>
            </a:extLst>
          </p:cNvPr>
          <p:cNvSpPr txBox="1"/>
          <p:nvPr userDrawn="1"/>
        </p:nvSpPr>
        <p:spPr>
          <a:xfrm>
            <a:off x="539511" y="307331"/>
            <a:ext cx="3250169" cy="92333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dist"/>
            <a:r>
              <a:rPr lang="en-US" altLang="zh-CN" sz="5400" b="1" dirty="0">
                <a:solidFill>
                  <a:schemeClr val="bg1">
                    <a:alpha val="31000"/>
                  </a:schemeClr>
                </a:solidFill>
                <a:latin typeface="+mj-lt"/>
              </a:rPr>
              <a:t>Contents</a:t>
            </a:r>
            <a:endParaRPr lang="zh-CN" sz="5400" b="1" dirty="0">
              <a:solidFill>
                <a:schemeClr val="bg1">
                  <a:alpha val="31000"/>
                </a:schemeClr>
              </a:solidFill>
              <a:latin typeface="+mj-lt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6E114F3-4350-4C4C-B15F-458EE1DB0EC0}"/>
              </a:ext>
            </a:extLst>
          </p:cNvPr>
          <p:cNvSpPr txBox="1"/>
          <p:nvPr userDrawn="1"/>
        </p:nvSpPr>
        <p:spPr>
          <a:xfrm>
            <a:off x="501023" y="171621"/>
            <a:ext cx="1503036" cy="83099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dist"/>
            <a:r>
              <a:rPr lang="zh-CN" sz="4800" b="1" dirty="0">
                <a:solidFill>
                  <a:schemeClr val="bg1"/>
                </a:solidFill>
                <a:latin typeface="+mj-ea"/>
                <a:ea typeface="+mj-ea"/>
              </a:rPr>
              <a:t>目录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81EA85BF-DD8A-4E6A-9E5B-D9E11C8715BF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B77E6410-D38F-4219-B483-6A69663EC7F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FBF1AC4E-4A54-4824-AA49-FCDA3F0E720A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C73C918A-C35C-4DBD-9097-07144D33CB0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569759" y="2028114"/>
            <a:ext cx="3250169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A55D9FF0-FD22-4D69-ABD4-5574F6DDD2D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2569759" y="2519790"/>
            <a:ext cx="3250169" cy="269018"/>
          </a:xfrm>
        </p:spPr>
        <p:txBody>
          <a:bodyPr lIns="0" bIns="0" numCol="1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30" name="文本占位符 17">
            <a:extLst>
              <a:ext uri="{FF2B5EF4-FFF2-40B4-BE49-F238E27FC236}">
                <a16:creationId xmlns:a16="http://schemas.microsoft.com/office/drawing/2014/main" id="{E3E7A2D5-E546-42EF-8B24-28D9B51F3D6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152979" y="2028114"/>
            <a:ext cx="3250800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31" name="文本占位符 21">
            <a:extLst>
              <a:ext uri="{FF2B5EF4-FFF2-40B4-BE49-F238E27FC236}">
                <a16:creationId xmlns:a16="http://schemas.microsoft.com/office/drawing/2014/main" id="{C820380A-48E4-4515-8865-B73589094AF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7152979" y="2519790"/>
            <a:ext cx="3250800" cy="269018"/>
          </a:xfrm>
        </p:spPr>
        <p:txBody>
          <a:bodyPr vert="horz" lIns="0" tIns="45720" rIns="91440" bIns="0" numCol="1" rtlCol="0" anchor="b" anchorCtr="0">
            <a:noAutofit/>
          </a:bodyPr>
          <a:lstStyle>
            <a:lvl1pPr marL="0" indent="0">
              <a:buNone/>
              <a:defRPr lang="zh-CN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dirty="0"/>
              <a:t>编辑母版文本样式</a:t>
            </a:r>
          </a:p>
        </p:txBody>
      </p:sp>
      <p:sp>
        <p:nvSpPr>
          <p:cNvPr id="39" name="文本占位符 17">
            <a:extLst>
              <a:ext uri="{FF2B5EF4-FFF2-40B4-BE49-F238E27FC236}">
                <a16:creationId xmlns:a16="http://schemas.microsoft.com/office/drawing/2014/main" id="{92C8D714-DA0A-42AF-9AEB-408B59B3170A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569759" y="3329661"/>
            <a:ext cx="3250169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40" name="文本占位符 21">
            <a:extLst>
              <a:ext uri="{FF2B5EF4-FFF2-40B4-BE49-F238E27FC236}">
                <a16:creationId xmlns:a16="http://schemas.microsoft.com/office/drawing/2014/main" id="{9F1CD8A8-68D8-46EF-BE97-6AB7216C274D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2569759" y="3821337"/>
            <a:ext cx="3250169" cy="269018"/>
          </a:xfrm>
        </p:spPr>
        <p:txBody>
          <a:bodyPr vert="horz" lIns="0" tIns="45720" rIns="91440" bIns="0" numCol="1" rtlCol="0" anchor="b" anchorCtr="0">
            <a:noAutofit/>
          </a:bodyPr>
          <a:lstStyle>
            <a:lvl1pPr marL="0" indent="0">
              <a:buNone/>
              <a:defRPr lang="zh-CN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dirty="0"/>
              <a:t>编辑母版文本样式</a:t>
            </a:r>
          </a:p>
        </p:txBody>
      </p:sp>
      <p:sp>
        <p:nvSpPr>
          <p:cNvPr id="42" name="文本占位符 17">
            <a:extLst>
              <a:ext uri="{FF2B5EF4-FFF2-40B4-BE49-F238E27FC236}">
                <a16:creationId xmlns:a16="http://schemas.microsoft.com/office/drawing/2014/main" id="{094A045B-464D-4DF7-B9BF-2F74E634F78D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152979" y="3329661"/>
            <a:ext cx="3250800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43" name="文本占位符 21">
            <a:extLst>
              <a:ext uri="{FF2B5EF4-FFF2-40B4-BE49-F238E27FC236}">
                <a16:creationId xmlns:a16="http://schemas.microsoft.com/office/drawing/2014/main" id="{24FC5B44-4BCE-461C-A227-4DDA77413BEC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7152979" y="3821337"/>
            <a:ext cx="3250800" cy="269018"/>
          </a:xfrm>
        </p:spPr>
        <p:txBody>
          <a:bodyPr vert="horz" lIns="0" tIns="45720" rIns="91440" bIns="0" numCol="1" rtlCol="0" anchor="b" anchorCtr="0">
            <a:noAutofit/>
          </a:bodyPr>
          <a:lstStyle>
            <a:lvl1pPr marL="0" indent="0">
              <a:buNone/>
              <a:defRPr lang="zh-CN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dirty="0"/>
              <a:t>编辑母版文本样式</a:t>
            </a:r>
          </a:p>
        </p:txBody>
      </p:sp>
      <p:sp>
        <p:nvSpPr>
          <p:cNvPr id="45" name="文本占位符 17">
            <a:extLst>
              <a:ext uri="{FF2B5EF4-FFF2-40B4-BE49-F238E27FC236}">
                <a16:creationId xmlns:a16="http://schemas.microsoft.com/office/drawing/2014/main" id="{939450F7-90D7-4D39-9C67-81EF29B78A4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2569759" y="4712488"/>
            <a:ext cx="3250169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46" name="文本占位符 21">
            <a:extLst>
              <a:ext uri="{FF2B5EF4-FFF2-40B4-BE49-F238E27FC236}">
                <a16:creationId xmlns:a16="http://schemas.microsoft.com/office/drawing/2014/main" id="{489A4F79-960D-4E0E-92F5-44ADC3E7DCC7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2569759" y="5204164"/>
            <a:ext cx="3250169" cy="269018"/>
          </a:xfrm>
        </p:spPr>
        <p:txBody>
          <a:bodyPr vert="horz" lIns="0" tIns="45720" rIns="91440" bIns="0" numCol="1" rtlCol="0" anchor="b" anchorCtr="0">
            <a:noAutofit/>
          </a:bodyPr>
          <a:lstStyle>
            <a:lvl1pPr marL="0" indent="0">
              <a:buNone/>
              <a:defRPr lang="zh-CN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dirty="0"/>
              <a:t>编辑母版文本样式</a:t>
            </a:r>
          </a:p>
        </p:txBody>
      </p:sp>
      <p:sp>
        <p:nvSpPr>
          <p:cNvPr id="48" name="文本占位符 17">
            <a:extLst>
              <a:ext uri="{FF2B5EF4-FFF2-40B4-BE49-F238E27FC236}">
                <a16:creationId xmlns:a16="http://schemas.microsoft.com/office/drawing/2014/main" id="{BD1F4161-C7D8-4991-B3D1-821D38970E19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7152979" y="4712488"/>
            <a:ext cx="3250800" cy="361081"/>
          </a:xfrm>
        </p:spPr>
        <p:txBody>
          <a:bodyPr lIns="0" tIns="0" numCol="1" anchor="t" anchorCtr="0">
            <a:noAutofit/>
          </a:bodyPr>
          <a:lstStyle>
            <a:lvl1pPr marL="0" indent="0">
              <a:buNone/>
              <a:defRPr sz="3000" b="1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编辑母版文本样式</a:t>
            </a:r>
          </a:p>
        </p:txBody>
      </p:sp>
      <p:sp>
        <p:nvSpPr>
          <p:cNvPr id="49" name="文本占位符 21">
            <a:extLst>
              <a:ext uri="{FF2B5EF4-FFF2-40B4-BE49-F238E27FC236}">
                <a16:creationId xmlns:a16="http://schemas.microsoft.com/office/drawing/2014/main" id="{9ACD3E2E-AFA4-4EA4-868F-8F17634D7D70}"/>
              </a:ext>
            </a:extLst>
          </p:cNvPr>
          <p:cNvSpPr>
            <a:spLocks noGrp="1"/>
          </p:cNvSpPr>
          <p:nvPr>
            <p:ph type="body" sz="quarter" idx="24"/>
          </p:nvPr>
        </p:nvSpPr>
        <p:spPr>
          <a:xfrm>
            <a:off x="7152979" y="5204164"/>
            <a:ext cx="3250800" cy="269018"/>
          </a:xfrm>
        </p:spPr>
        <p:txBody>
          <a:bodyPr vert="horz" lIns="0" tIns="45720" rIns="91440" bIns="0" numCol="1" rtlCol="0" anchor="b" anchorCtr="0">
            <a:noAutofit/>
          </a:bodyPr>
          <a:lstStyle>
            <a:lvl1pPr marL="0" indent="0">
              <a:buNone/>
              <a:defRPr lang="zh-CN" sz="1800" baseline="0" dirty="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pPr marL="228600" lvl="0" indent="-228600"/>
            <a:r>
              <a:rPr lang="zh-CN" dirty="0"/>
              <a:t>编辑母版文本样式</a:t>
            </a:r>
          </a:p>
        </p:txBody>
      </p:sp>
      <p:sp>
        <p:nvSpPr>
          <p:cNvPr id="52" name="文本占位符 51">
            <a:extLst>
              <a:ext uri="{FF2B5EF4-FFF2-40B4-BE49-F238E27FC236}">
                <a16:creationId xmlns:a16="http://schemas.microsoft.com/office/drawing/2014/main" id="{AB68936D-40B7-448F-A5B0-1FFCC95446AF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1708078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32" name="文本占位符 51">
            <a:extLst>
              <a:ext uri="{FF2B5EF4-FFF2-40B4-BE49-F238E27FC236}">
                <a16:creationId xmlns:a16="http://schemas.microsoft.com/office/drawing/2014/main" id="{6DA3D8CD-850A-4608-845A-4D41E939B7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6283367" y="2023632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33" name="文本占位符 51">
            <a:extLst>
              <a:ext uri="{FF2B5EF4-FFF2-40B4-BE49-F238E27FC236}">
                <a16:creationId xmlns:a16="http://schemas.microsoft.com/office/drawing/2014/main" id="{3DB4F64D-2F10-480C-B470-4C070035DF9B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708078" y="333218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34" name="文本占位符 51">
            <a:extLst>
              <a:ext uri="{FF2B5EF4-FFF2-40B4-BE49-F238E27FC236}">
                <a16:creationId xmlns:a16="http://schemas.microsoft.com/office/drawing/2014/main" id="{60AB3A18-7A2F-4FD4-ABB3-1CDE67DF88E1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83367" y="3328426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35" name="文本占位符 51">
            <a:extLst>
              <a:ext uri="{FF2B5EF4-FFF2-40B4-BE49-F238E27FC236}">
                <a16:creationId xmlns:a16="http://schemas.microsoft.com/office/drawing/2014/main" id="{4668EF71-B816-4732-A6FB-9AAEFAF3E5C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708078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36" name="文本占位符 51">
            <a:extLst>
              <a:ext uri="{FF2B5EF4-FFF2-40B4-BE49-F238E27FC236}">
                <a16:creationId xmlns:a16="http://schemas.microsoft.com/office/drawing/2014/main" id="{20285630-4C32-48BA-BF4B-B2730023A00C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6283367" y="4711253"/>
            <a:ext cx="719242" cy="761929"/>
          </a:xfrm>
          <a:solidFill>
            <a:schemeClr val="accent1"/>
          </a:solidFill>
          <a:ln>
            <a:noFill/>
          </a:ln>
        </p:spPr>
        <p:txBody>
          <a:bodyPr lIns="0" tIns="0" rIns="0" bIns="0" numCol="1" anchor="ctr" anchorCtr="0">
            <a:normAutofit/>
          </a:bodyPr>
          <a:lstStyle>
            <a:lvl1pPr marL="0" indent="0" algn="ctr" defTabSz="914400" rtl="0" eaLnBrk="1" latinLnBrk="0" hangingPunct="1">
              <a:buNone/>
              <a:defRPr lang="zh-CN" sz="3600" b="0" kern="1200" baseline="0" dirty="0">
                <a:solidFill>
                  <a:schemeClr val="bg1"/>
                </a:solidFill>
                <a:latin typeface="Impact" panose="020B0806030902050204" pitchFamily="34" charset="0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pic>
        <p:nvPicPr>
          <p:cNvPr id="37" name="图片 36">
            <a:extLst>
              <a:ext uri="{FF2B5EF4-FFF2-40B4-BE49-F238E27FC236}">
                <a16:creationId xmlns:a16="http://schemas.microsoft.com/office/drawing/2014/main" id="{DC204C41-1572-4884-9F8F-D226B945005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9551847" y="550504"/>
            <a:ext cx="1967053" cy="46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186211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视频母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组合 5">
            <a:extLst>
              <a:ext uri="{FF2B5EF4-FFF2-40B4-BE49-F238E27FC236}">
                <a16:creationId xmlns:a16="http://schemas.microsoft.com/office/drawing/2014/main" id="{56F145ED-F2E4-4AA7-A4D3-D53C16269E0A}"/>
              </a:ext>
            </a:extLst>
          </p:cNvPr>
          <p:cNvGrpSpPr/>
          <p:nvPr userDrawn="1"/>
        </p:nvGrpSpPr>
        <p:grpSpPr>
          <a:xfrm>
            <a:off x="670560" y="1959198"/>
            <a:ext cx="6136670" cy="3434133"/>
            <a:chOff x="2891583" y="1950543"/>
            <a:chExt cx="5965680" cy="3434133"/>
          </a:xfrm>
        </p:grpSpPr>
        <p:sp>
          <p:nvSpPr>
            <p:cNvPr id="14" name="Freeform 45">
              <a:extLst>
                <a:ext uri="{FF2B5EF4-FFF2-40B4-BE49-F238E27FC236}">
                  <a16:creationId xmlns:a16="http://schemas.microsoft.com/office/drawing/2014/main" id="{221EB8A2-4E91-4E4F-A387-46AB7ACD13EA}"/>
                </a:ext>
              </a:extLst>
            </p:cNvPr>
            <p:cNvSpPr>
              <a:spLocks/>
            </p:cNvSpPr>
            <p:nvPr/>
          </p:nvSpPr>
          <p:spPr>
            <a:xfrm>
              <a:off x="2891583" y="5252070"/>
              <a:ext cx="3004934" cy="132606"/>
            </a:xfrm>
            <a:custGeom>
              <a:avLst/>
              <a:gdLst>
                <a:gd name="T0" fmla="*/ 0 w 885"/>
                <a:gd name="T1" fmla="*/ 16 h 39"/>
                <a:gd name="T2" fmla="*/ 78 w 885"/>
                <a:gd name="T3" fmla="*/ 39 h 39"/>
                <a:gd name="T4" fmla="*/ 885 w 885"/>
                <a:gd name="T5" fmla="*/ 39 h 39"/>
                <a:gd name="T6" fmla="*/ 885 w 885"/>
                <a:gd name="T7" fmla="*/ 0 h 39"/>
                <a:gd name="T8" fmla="*/ 0 w 885"/>
                <a:gd name="T9" fmla="*/ 0 h 39"/>
                <a:gd name="T10" fmla="*/ 0 w 885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5" h="39">
                  <a:moveTo>
                    <a:pt x="0" y="16"/>
                  </a:moveTo>
                  <a:cubicBezTo>
                    <a:pt x="0" y="23"/>
                    <a:pt x="30" y="39"/>
                    <a:pt x="78" y="39"/>
                  </a:cubicBezTo>
                  <a:cubicBezTo>
                    <a:pt x="126" y="39"/>
                    <a:pt x="885" y="39"/>
                    <a:pt x="885" y="39"/>
                  </a:cubicBezTo>
                  <a:cubicBezTo>
                    <a:pt x="885" y="0"/>
                    <a:pt x="885" y="0"/>
                    <a:pt x="88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5" name="Freeform 46">
              <a:extLst>
                <a:ext uri="{FF2B5EF4-FFF2-40B4-BE49-F238E27FC236}">
                  <a16:creationId xmlns:a16="http://schemas.microsoft.com/office/drawing/2014/main" id="{1ACA4D26-9BB4-46B9-915C-702783F63E9D}"/>
                </a:ext>
              </a:extLst>
            </p:cNvPr>
            <p:cNvSpPr>
              <a:spLocks/>
            </p:cNvSpPr>
            <p:nvPr/>
          </p:nvSpPr>
          <p:spPr>
            <a:xfrm>
              <a:off x="5852327" y="5252070"/>
              <a:ext cx="3004934" cy="132606"/>
            </a:xfrm>
            <a:custGeom>
              <a:avLst/>
              <a:gdLst>
                <a:gd name="T0" fmla="*/ 884 w 884"/>
                <a:gd name="T1" fmla="*/ 16 h 39"/>
                <a:gd name="T2" fmla="*/ 806 w 884"/>
                <a:gd name="T3" fmla="*/ 39 h 39"/>
                <a:gd name="T4" fmla="*/ 0 w 884"/>
                <a:gd name="T5" fmla="*/ 39 h 39"/>
                <a:gd name="T6" fmla="*/ 0 w 884"/>
                <a:gd name="T7" fmla="*/ 0 h 39"/>
                <a:gd name="T8" fmla="*/ 884 w 884"/>
                <a:gd name="T9" fmla="*/ 0 h 39"/>
                <a:gd name="T10" fmla="*/ 884 w 884"/>
                <a:gd name="T11" fmla="*/ 16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84" h="39">
                  <a:moveTo>
                    <a:pt x="884" y="16"/>
                  </a:moveTo>
                  <a:cubicBezTo>
                    <a:pt x="884" y="23"/>
                    <a:pt x="854" y="39"/>
                    <a:pt x="806" y="39"/>
                  </a:cubicBezTo>
                  <a:cubicBezTo>
                    <a:pt x="758" y="39"/>
                    <a:pt x="0" y="39"/>
                    <a:pt x="0" y="3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84" y="0"/>
                    <a:pt x="884" y="0"/>
                    <a:pt x="884" y="0"/>
                  </a:cubicBezTo>
                  <a:lnTo>
                    <a:pt x="884" y="16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7" name="Freeform 47">
              <a:extLst>
                <a:ext uri="{FF2B5EF4-FFF2-40B4-BE49-F238E27FC236}">
                  <a16:creationId xmlns:a16="http://schemas.microsoft.com/office/drawing/2014/main" id="{A4B8622A-3DE8-4531-B546-514E71E2DE78}"/>
                </a:ext>
              </a:extLst>
            </p:cNvPr>
            <p:cNvSpPr>
              <a:spLocks/>
            </p:cNvSpPr>
            <p:nvPr/>
          </p:nvSpPr>
          <p:spPr>
            <a:xfrm>
              <a:off x="3479652" y="1950543"/>
              <a:ext cx="4833729" cy="3311728"/>
            </a:xfrm>
            <a:custGeom>
              <a:avLst/>
              <a:gdLst>
                <a:gd name="T0" fmla="*/ 1378 w 1423"/>
                <a:gd name="T1" fmla="*/ 0 h 974"/>
                <a:gd name="T2" fmla="*/ 45 w 1423"/>
                <a:gd name="T3" fmla="*/ 0 h 974"/>
                <a:gd name="T4" fmla="*/ 0 w 1423"/>
                <a:gd name="T5" fmla="*/ 45 h 974"/>
                <a:gd name="T6" fmla="*/ 0 w 1423"/>
                <a:gd name="T7" fmla="*/ 218 h 974"/>
                <a:gd name="T8" fmla="*/ 0 w 1423"/>
                <a:gd name="T9" fmla="*/ 929 h 974"/>
                <a:gd name="T10" fmla="*/ 45 w 1423"/>
                <a:gd name="T11" fmla="*/ 974 h 974"/>
                <a:gd name="T12" fmla="*/ 1378 w 1423"/>
                <a:gd name="T13" fmla="*/ 974 h 974"/>
                <a:gd name="T14" fmla="*/ 1423 w 1423"/>
                <a:gd name="T15" fmla="*/ 929 h 974"/>
                <a:gd name="T16" fmla="*/ 1423 w 1423"/>
                <a:gd name="T17" fmla="*/ 45 h 974"/>
                <a:gd name="T18" fmla="*/ 1378 w 1423"/>
                <a:gd name="T19" fmla="*/ 0 h 9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3" h="974">
                  <a:moveTo>
                    <a:pt x="1378" y="0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20" y="0"/>
                    <a:pt x="0" y="20"/>
                    <a:pt x="0" y="45"/>
                  </a:cubicBezTo>
                  <a:cubicBezTo>
                    <a:pt x="0" y="218"/>
                    <a:pt x="0" y="218"/>
                    <a:pt x="0" y="218"/>
                  </a:cubicBezTo>
                  <a:cubicBezTo>
                    <a:pt x="0" y="929"/>
                    <a:pt x="0" y="929"/>
                    <a:pt x="0" y="929"/>
                  </a:cubicBezTo>
                  <a:cubicBezTo>
                    <a:pt x="0" y="954"/>
                    <a:pt x="20" y="974"/>
                    <a:pt x="45" y="974"/>
                  </a:cubicBezTo>
                  <a:cubicBezTo>
                    <a:pt x="1378" y="974"/>
                    <a:pt x="1378" y="974"/>
                    <a:pt x="1378" y="974"/>
                  </a:cubicBezTo>
                  <a:cubicBezTo>
                    <a:pt x="1403" y="974"/>
                    <a:pt x="1423" y="954"/>
                    <a:pt x="1423" y="929"/>
                  </a:cubicBezTo>
                  <a:cubicBezTo>
                    <a:pt x="1423" y="45"/>
                    <a:pt x="1423" y="45"/>
                    <a:pt x="1423" y="45"/>
                  </a:cubicBezTo>
                  <a:cubicBezTo>
                    <a:pt x="1423" y="20"/>
                    <a:pt x="1403" y="0"/>
                    <a:pt x="1378" y="0"/>
                  </a:cubicBezTo>
                  <a:close/>
                </a:path>
              </a:pathLst>
            </a:custGeom>
            <a:solidFill>
              <a:srgbClr val="D2D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93D0A57E-1120-46BB-ABE4-724F388C7662}"/>
                </a:ext>
              </a:extLst>
            </p:cNvPr>
            <p:cNvSpPr>
              <a:spLocks/>
            </p:cNvSpPr>
            <p:nvPr/>
          </p:nvSpPr>
          <p:spPr>
            <a:xfrm>
              <a:off x="3496649" y="1967543"/>
              <a:ext cx="4803138" cy="3277727"/>
            </a:xfrm>
            <a:custGeom>
              <a:avLst/>
              <a:gdLst>
                <a:gd name="T0" fmla="*/ 40 w 1414"/>
                <a:gd name="T1" fmla="*/ 964 h 964"/>
                <a:gd name="T2" fmla="*/ 0 w 1414"/>
                <a:gd name="T3" fmla="*/ 924 h 964"/>
                <a:gd name="T4" fmla="*/ 0 w 1414"/>
                <a:gd name="T5" fmla="*/ 40 h 964"/>
                <a:gd name="T6" fmla="*/ 40 w 1414"/>
                <a:gd name="T7" fmla="*/ 0 h 964"/>
                <a:gd name="T8" fmla="*/ 1373 w 1414"/>
                <a:gd name="T9" fmla="*/ 0 h 964"/>
                <a:gd name="T10" fmla="*/ 1414 w 1414"/>
                <a:gd name="T11" fmla="*/ 40 h 964"/>
                <a:gd name="T12" fmla="*/ 1414 w 1414"/>
                <a:gd name="T13" fmla="*/ 924 h 964"/>
                <a:gd name="T14" fmla="*/ 1373 w 1414"/>
                <a:gd name="T15" fmla="*/ 964 h 964"/>
                <a:gd name="T16" fmla="*/ 40 w 1414"/>
                <a:gd name="T17" fmla="*/ 964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14" h="964">
                  <a:moveTo>
                    <a:pt x="40" y="964"/>
                  </a:moveTo>
                  <a:cubicBezTo>
                    <a:pt x="18" y="964"/>
                    <a:pt x="0" y="946"/>
                    <a:pt x="0" y="924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1373" y="0"/>
                    <a:pt x="1373" y="0"/>
                    <a:pt x="1373" y="0"/>
                  </a:cubicBezTo>
                  <a:cubicBezTo>
                    <a:pt x="1396" y="0"/>
                    <a:pt x="1414" y="18"/>
                    <a:pt x="1414" y="40"/>
                  </a:cubicBezTo>
                  <a:cubicBezTo>
                    <a:pt x="1414" y="924"/>
                    <a:pt x="1414" y="924"/>
                    <a:pt x="1414" y="924"/>
                  </a:cubicBezTo>
                  <a:cubicBezTo>
                    <a:pt x="1414" y="946"/>
                    <a:pt x="1396" y="964"/>
                    <a:pt x="1373" y="964"/>
                  </a:cubicBezTo>
                  <a:lnTo>
                    <a:pt x="40" y="964"/>
                  </a:lnTo>
                  <a:close/>
                </a:path>
              </a:pathLst>
            </a:custGeom>
            <a:solidFill>
              <a:srgbClr val="2E2E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19" name="Rectangle 50">
              <a:extLst>
                <a:ext uri="{FF2B5EF4-FFF2-40B4-BE49-F238E27FC236}">
                  <a16:creationId xmlns:a16="http://schemas.microsoft.com/office/drawing/2014/main" id="{2D04603D-E9F6-4705-8F37-93266BAC2758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2891583" y="5197667"/>
              <a:ext cx="5965680" cy="108804"/>
            </a:xfrm>
            <a:prstGeom prst="rect">
              <a:avLst/>
            </a:prstGeom>
            <a:solidFill>
              <a:srgbClr val="FFFFFF">
                <a:lumMod val="95000"/>
              </a:srgb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0" name="Freeform 51">
              <a:extLst>
                <a:ext uri="{FF2B5EF4-FFF2-40B4-BE49-F238E27FC236}">
                  <a16:creationId xmlns:a16="http://schemas.microsoft.com/office/drawing/2014/main" id="{54A6738D-D833-42A9-A2F9-DCEE5CD00470}"/>
                </a:ext>
              </a:extLst>
            </p:cNvPr>
            <p:cNvSpPr>
              <a:spLocks/>
            </p:cNvSpPr>
            <p:nvPr/>
          </p:nvSpPr>
          <p:spPr>
            <a:xfrm>
              <a:off x="5444416" y="5197667"/>
              <a:ext cx="856610" cy="61202"/>
            </a:xfrm>
            <a:custGeom>
              <a:avLst/>
              <a:gdLst>
                <a:gd name="T0" fmla="*/ 0 w 252"/>
                <a:gd name="T1" fmla="*/ 0 h 18"/>
                <a:gd name="T2" fmla="*/ 22 w 252"/>
                <a:gd name="T3" fmla="*/ 18 h 18"/>
                <a:gd name="T4" fmla="*/ 230 w 252"/>
                <a:gd name="T5" fmla="*/ 18 h 18"/>
                <a:gd name="T6" fmla="*/ 252 w 252"/>
                <a:gd name="T7" fmla="*/ 0 h 18"/>
                <a:gd name="T8" fmla="*/ 0 w 252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2" h="18">
                  <a:moveTo>
                    <a:pt x="0" y="0"/>
                  </a:moveTo>
                  <a:cubicBezTo>
                    <a:pt x="2" y="10"/>
                    <a:pt x="11" y="18"/>
                    <a:pt x="22" y="18"/>
                  </a:cubicBezTo>
                  <a:cubicBezTo>
                    <a:pt x="230" y="18"/>
                    <a:pt x="230" y="18"/>
                    <a:pt x="230" y="18"/>
                  </a:cubicBezTo>
                  <a:cubicBezTo>
                    <a:pt x="241" y="18"/>
                    <a:pt x="250" y="10"/>
                    <a:pt x="25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B3B4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2" name="Oval 54">
              <a:extLst>
                <a:ext uri="{FF2B5EF4-FFF2-40B4-BE49-F238E27FC236}">
                  <a16:creationId xmlns:a16="http://schemas.microsoft.com/office/drawing/2014/main" id="{A52C5F2B-3C52-4FB4-AB57-0D540D3334A6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869324" y="2055946"/>
              <a:ext cx="50989" cy="51003"/>
            </a:xfrm>
            <a:prstGeom prst="ellipse">
              <a:avLst/>
            </a:pr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3" name="Oval 55">
              <a:extLst>
                <a:ext uri="{FF2B5EF4-FFF2-40B4-BE49-F238E27FC236}">
                  <a16:creationId xmlns:a16="http://schemas.microsoft.com/office/drawing/2014/main" id="{D795516F-1E01-4018-9B71-B5741DC2EEF1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869324" y="2052547"/>
              <a:ext cx="50989" cy="47602"/>
            </a:xfrm>
            <a:prstGeom prst="ellipse">
              <a:avLst/>
            </a:prstGeom>
            <a:solidFill>
              <a:srgbClr val="0A0A0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4" name="Oval 56">
              <a:extLst>
                <a:ext uri="{FF2B5EF4-FFF2-40B4-BE49-F238E27FC236}">
                  <a16:creationId xmlns:a16="http://schemas.microsoft.com/office/drawing/2014/main" id="{28CADEAE-2D10-4A72-AAA3-F94B33359708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879520" y="2059347"/>
              <a:ext cx="30595" cy="34001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5" name="Oval 57">
              <a:extLst>
                <a:ext uri="{FF2B5EF4-FFF2-40B4-BE49-F238E27FC236}">
                  <a16:creationId xmlns:a16="http://schemas.microsoft.com/office/drawing/2014/main" id="{343F6F32-0741-42E6-9CA7-B6C8894002D9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886318" y="2069547"/>
              <a:ext cx="16998" cy="17002"/>
            </a:xfrm>
            <a:prstGeom prst="ellipse">
              <a:avLst/>
            </a:prstGeom>
            <a:solidFill>
              <a:srgbClr val="2C99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  <p:sp>
          <p:nvSpPr>
            <p:cNvPr id="26" name="Freeform 58">
              <a:extLst>
                <a:ext uri="{FF2B5EF4-FFF2-40B4-BE49-F238E27FC236}">
                  <a16:creationId xmlns:a16="http://schemas.microsoft.com/office/drawing/2014/main" id="{8BFE0A9B-A41F-4A60-85B6-DE6990F0154D}"/>
                </a:ext>
              </a:extLst>
            </p:cNvPr>
            <p:cNvSpPr>
              <a:spLocks/>
            </p:cNvSpPr>
            <p:nvPr/>
          </p:nvSpPr>
          <p:spPr>
            <a:xfrm>
              <a:off x="5893117" y="2072948"/>
              <a:ext cx="3400" cy="6801"/>
            </a:xfrm>
            <a:custGeom>
              <a:avLst/>
              <a:gdLst>
                <a:gd name="T0" fmla="*/ 1 w 1"/>
                <a:gd name="T1" fmla="*/ 1 h 2"/>
                <a:gd name="T2" fmla="*/ 1 w 1"/>
                <a:gd name="T3" fmla="*/ 2 h 2"/>
                <a:gd name="T4" fmla="*/ 0 w 1"/>
                <a:gd name="T5" fmla="*/ 1 h 2"/>
                <a:gd name="T6" fmla="*/ 1 w 1"/>
                <a:gd name="T7" fmla="*/ 0 h 2"/>
                <a:gd name="T8" fmla="*/ 1 w 1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2">
                  <a:moveTo>
                    <a:pt x="1" y="1"/>
                  </a:moveTo>
                  <a:lnTo>
                    <a:pt x="1" y="2"/>
                  </a:lnTo>
                  <a:lnTo>
                    <a:pt x="0" y="1"/>
                  </a:lnTo>
                  <a:lnTo>
                    <a:pt x="1" y="0"/>
                  </a:lnTo>
                  <a:lnTo>
                    <a:pt x="1" y="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1828434" eaLnBrk="1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id-ID" altLang="id-ID" sz="3600" b="0" i="0" u="none" strike="noStrike" kern="0" cap="none" spc="0" normalizeH="0" baseline="0" noProof="0">
                <a:ln>
                  <a:noFill/>
                </a:ln>
                <a:solidFill>
                  <a:srgbClr val="7F7F7F"/>
                </a:solidFill>
                <a:effectLst/>
                <a:uLnTx/>
                <a:uFillTx/>
                <a:latin typeface="Roboto Light"/>
              </a:endParaRPr>
            </a:p>
          </p:txBody>
        </p:sp>
      </p:grpSp>
      <p:sp>
        <p:nvSpPr>
          <p:cNvPr id="3" name="矩形 2">
            <a:extLst>
              <a:ext uri="{FF2B5EF4-FFF2-40B4-BE49-F238E27FC236}">
                <a16:creationId xmlns:a16="http://schemas.microsoft.com/office/drawing/2014/main" id="{B0920997-CFBD-46E3-B932-CAA3E1B89BB2}"/>
              </a:ext>
            </a:extLst>
          </p:cNvPr>
          <p:cNvSpPr>
            <a:spLocks noChangeAspect="1"/>
          </p:cNvSpPr>
          <p:nvPr userDrawn="1"/>
        </p:nvSpPr>
        <p:spPr>
          <a:xfrm>
            <a:off x="1469639" y="2349701"/>
            <a:ext cx="4592069" cy="2583038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3E804BD-F1B6-49E5-ABA6-3976E2780915}"/>
              </a:ext>
            </a:extLst>
          </p:cNvPr>
          <p:cNvSpPr>
            <a:spLocks noGrp="1" noChangeAspect="1"/>
          </p:cNvSpPr>
          <p:nvPr>
            <p:ph sz="quarter" idx="11"/>
          </p:nvPr>
        </p:nvSpPr>
        <p:spPr>
          <a:xfrm>
            <a:off x="1468873" y="2345176"/>
            <a:ext cx="4593600" cy="2592088"/>
          </a:xfrm>
        </p:spPr>
        <p:txBody>
          <a:bodyPr numCol="1"/>
          <a:lstStyle/>
          <a:p>
            <a:pPr lvl="0"/>
            <a:r>
              <a:rPr lang="zh-CN" dirty="0"/>
              <a:t>编辑母版文本样式</a:t>
            </a:r>
          </a:p>
          <a:p>
            <a:pPr lvl="1"/>
            <a:r>
              <a:rPr lang="zh-CN" dirty="0"/>
              <a:t>第二级</a:t>
            </a:r>
          </a:p>
          <a:p>
            <a:pPr lvl="2"/>
            <a:r>
              <a:rPr lang="zh-CN" dirty="0"/>
              <a:t>第三级</a:t>
            </a:r>
          </a:p>
          <a:p>
            <a:pPr lvl="3"/>
            <a:r>
              <a:rPr lang="zh-CN" dirty="0"/>
              <a:t>第四级</a:t>
            </a:r>
          </a:p>
          <a:p>
            <a:pPr lvl="4"/>
            <a:r>
              <a:rPr lang="zh-CN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60713953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17685559"/>
      </p:ext>
    </p:extLst>
  </p:cSld>
  <p:clrMapOvr>
    <a:masterClrMapping/>
  </p:clrMapOvr>
  <p:transition spd="slow">
    <p:push dir="u"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4572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marL="0" marR="0" lvl="0" indent="0" algn="ctr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0" marR="0" lvl="0" indent="0" algn="dist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7311077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marL="0" marR="0" lvl="0" indent="0" defTabSz="60958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 numCol="1">
            <a:spAutoFit/>
          </a:bodyPr>
          <a:lstStyle/>
          <a:p>
            <a:pPr marL="0" marR="0" lvl="0" indent="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 numCol="1">
            <a:spAutoFit/>
          </a:bodyPr>
          <a:lstStyle/>
          <a:p>
            <a:pPr marL="0" marR="0" lvl="0" indent="0" defTabSz="609585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40442019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四项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75272"/>
          </a:xfrm>
          <a:prstGeom prst="rect">
            <a:avLst/>
          </a:prstGeom>
          <a:gradFill>
            <a:gsLst>
              <a:gs pos="0">
                <a:schemeClr val="accent1">
                  <a:lumMod val="5000"/>
                  <a:lumOff val="95000"/>
                  <a:alpha val="93000"/>
                </a:schemeClr>
              </a:gs>
              <a:gs pos="50000">
                <a:srgbClr val="F6FAFF">
                  <a:alpha val="93000"/>
                </a:srgbClr>
              </a:gs>
              <a:gs pos="100000">
                <a:schemeClr val="bg1">
                  <a:alpha val="0"/>
                </a:schemeClr>
              </a:gs>
            </a:gsLst>
            <a:lin ang="0" scaled="0"/>
          </a:gra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numCol="1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这里可以输入你的课题题目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603695B-E410-470D-8026-AF5AED3AB030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20160" y="2029876"/>
            <a:ext cx="1107757" cy="909893"/>
          </a:xfrm>
        </p:spPr>
        <p:txBody>
          <a:bodyPr lIns="0" numCol="1">
            <a:noAutofit/>
          </a:bodyPr>
          <a:lstStyle>
            <a:lvl1pPr marL="0" indent="0" algn="l">
              <a:buNone/>
              <a:defRPr lang="zh-CN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50" name="文本占位符 17">
            <a:extLst>
              <a:ext uri="{FF2B5EF4-FFF2-40B4-BE49-F238E27FC236}">
                <a16:creationId xmlns:a16="http://schemas.microsoft.com/office/drawing/2014/main" id="{D4628D5E-8657-47D2-BFF3-FE05E9B009FD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320160" y="2622561"/>
            <a:ext cx="2376000" cy="361081"/>
          </a:xfrm>
        </p:spPr>
        <p:txBody>
          <a:bodyPr lIns="0" tIns="0" numCol="1" anchor="t" anchorCtr="0">
            <a:noAutofit/>
          </a:bodyPr>
          <a:lstStyle>
            <a:lvl1pPr marL="0" indent="0" algn="l">
              <a:buNone/>
              <a:defRPr sz="3000" b="1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</a:t>
            </a:r>
          </a:p>
        </p:txBody>
      </p:sp>
      <p:sp>
        <p:nvSpPr>
          <p:cNvPr id="51" name="文本占位符 21">
            <a:extLst>
              <a:ext uri="{FF2B5EF4-FFF2-40B4-BE49-F238E27FC236}">
                <a16:creationId xmlns:a16="http://schemas.microsoft.com/office/drawing/2014/main" id="{1A445DC9-AF52-41B9-BE52-94FB776F1CA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320160" y="3114237"/>
            <a:ext cx="2376000" cy="269018"/>
          </a:xfrm>
        </p:spPr>
        <p:txBody>
          <a:bodyPr lIns="0" bIns="0" numCol="1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编辑文本样式</a:t>
            </a:r>
          </a:p>
        </p:txBody>
      </p:sp>
      <p:sp>
        <p:nvSpPr>
          <p:cNvPr id="58" name="文本占位符 2">
            <a:extLst>
              <a:ext uri="{FF2B5EF4-FFF2-40B4-BE49-F238E27FC236}">
                <a16:creationId xmlns:a16="http://schemas.microsoft.com/office/drawing/2014/main" id="{4ED10E10-4418-444F-9A7E-8579DA218021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171321" y="2029876"/>
            <a:ext cx="1107757" cy="909893"/>
          </a:xfrm>
        </p:spPr>
        <p:txBody>
          <a:bodyPr lIns="0" numCol="1">
            <a:noAutofit/>
          </a:bodyPr>
          <a:lstStyle>
            <a:lvl1pPr marL="0" indent="0" algn="l">
              <a:buNone/>
              <a:defRPr lang="zh-CN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59" name="文本占位符 17">
            <a:extLst>
              <a:ext uri="{FF2B5EF4-FFF2-40B4-BE49-F238E27FC236}">
                <a16:creationId xmlns:a16="http://schemas.microsoft.com/office/drawing/2014/main" id="{58F421A8-1F52-44B7-99E0-82FCF910C08B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4171321" y="2622561"/>
            <a:ext cx="2376000" cy="361081"/>
          </a:xfrm>
        </p:spPr>
        <p:txBody>
          <a:bodyPr lIns="0" tIns="0" numCol="1" anchor="t" anchorCtr="0">
            <a:noAutofit/>
          </a:bodyPr>
          <a:lstStyle>
            <a:lvl1pPr marL="0" indent="0" algn="l">
              <a:buNone/>
              <a:defRPr lang="zh-CN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dirty="0"/>
              <a:t>编辑文本</a:t>
            </a:r>
          </a:p>
        </p:txBody>
      </p:sp>
      <p:sp>
        <p:nvSpPr>
          <p:cNvPr id="60" name="文本占位符 21">
            <a:extLst>
              <a:ext uri="{FF2B5EF4-FFF2-40B4-BE49-F238E27FC236}">
                <a16:creationId xmlns:a16="http://schemas.microsoft.com/office/drawing/2014/main" id="{BCC9515C-247E-45C4-B96C-92597CB8E28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171321" y="3114237"/>
            <a:ext cx="2376000" cy="269018"/>
          </a:xfrm>
        </p:spPr>
        <p:txBody>
          <a:bodyPr lIns="0" bIns="0" numCol="1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编辑文本样式</a:t>
            </a:r>
          </a:p>
        </p:txBody>
      </p:sp>
      <p:sp>
        <p:nvSpPr>
          <p:cNvPr id="61" name="文本占位符 2">
            <a:extLst>
              <a:ext uri="{FF2B5EF4-FFF2-40B4-BE49-F238E27FC236}">
                <a16:creationId xmlns:a16="http://schemas.microsoft.com/office/drawing/2014/main" id="{04822418-D9B5-41BF-9DB5-CE382E9084F2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1320160" y="3914761"/>
            <a:ext cx="1107757" cy="909893"/>
          </a:xfrm>
        </p:spPr>
        <p:txBody>
          <a:bodyPr lIns="0" numCol="1">
            <a:noAutofit/>
          </a:bodyPr>
          <a:lstStyle>
            <a:lvl1pPr marL="0" indent="0" algn="l">
              <a:buNone/>
              <a:defRPr lang="zh-CN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62" name="文本占位符 17">
            <a:extLst>
              <a:ext uri="{FF2B5EF4-FFF2-40B4-BE49-F238E27FC236}">
                <a16:creationId xmlns:a16="http://schemas.microsoft.com/office/drawing/2014/main" id="{AEC3E920-9158-40D5-877A-809183197A6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1320160" y="4507446"/>
            <a:ext cx="2376000" cy="361081"/>
          </a:xfrm>
        </p:spPr>
        <p:txBody>
          <a:bodyPr lIns="0" tIns="0" numCol="1" anchor="t" anchorCtr="0">
            <a:noAutofit/>
          </a:bodyPr>
          <a:lstStyle>
            <a:lvl1pPr marL="0" indent="0" algn="l">
              <a:buNone/>
              <a:defRPr lang="zh-CN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</a:t>
            </a:r>
          </a:p>
        </p:txBody>
      </p:sp>
      <p:sp>
        <p:nvSpPr>
          <p:cNvPr id="63" name="文本占位符 21">
            <a:extLst>
              <a:ext uri="{FF2B5EF4-FFF2-40B4-BE49-F238E27FC236}">
                <a16:creationId xmlns:a16="http://schemas.microsoft.com/office/drawing/2014/main" id="{181E1569-E929-419A-92A2-DBDC8A36A01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1320160" y="4999122"/>
            <a:ext cx="2376000" cy="269018"/>
          </a:xfrm>
        </p:spPr>
        <p:txBody>
          <a:bodyPr lIns="0" bIns="0" numCol="1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编辑文本样式</a:t>
            </a:r>
          </a:p>
        </p:txBody>
      </p:sp>
      <p:sp>
        <p:nvSpPr>
          <p:cNvPr id="64" name="文本占位符 2">
            <a:extLst>
              <a:ext uri="{FF2B5EF4-FFF2-40B4-BE49-F238E27FC236}">
                <a16:creationId xmlns:a16="http://schemas.microsoft.com/office/drawing/2014/main" id="{014596BE-DAA3-48D3-9E36-53BFFC90E35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4171321" y="3914761"/>
            <a:ext cx="1107757" cy="909893"/>
          </a:xfrm>
        </p:spPr>
        <p:txBody>
          <a:bodyPr lIns="0" numCol="1">
            <a:noAutofit/>
          </a:bodyPr>
          <a:lstStyle>
            <a:lvl1pPr marL="0" indent="0" algn="l">
              <a:buNone/>
              <a:defRPr lang="zh-CN" sz="6000" kern="1200" dirty="0" smtClean="0">
                <a:gradFill>
                  <a:gsLst>
                    <a:gs pos="0">
                      <a:schemeClr val="accent1"/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  <a:ea typeface="+mn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65" name="文本占位符 17">
            <a:extLst>
              <a:ext uri="{FF2B5EF4-FFF2-40B4-BE49-F238E27FC236}">
                <a16:creationId xmlns:a16="http://schemas.microsoft.com/office/drawing/2014/main" id="{6B0474F5-18F8-494E-A93A-7431814AD3CC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171321" y="4507446"/>
            <a:ext cx="2376000" cy="361081"/>
          </a:xfrm>
        </p:spPr>
        <p:txBody>
          <a:bodyPr lIns="0" tIns="0" numCol="1" anchor="t" anchorCtr="0">
            <a:noAutofit/>
          </a:bodyPr>
          <a:lstStyle>
            <a:lvl1pPr marL="0" indent="0" algn="l">
              <a:buNone/>
              <a:defRPr lang="zh-CN" sz="30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  <a:cs typeface="+mn-cs"/>
              </a:defRPr>
            </a:lvl1pPr>
            <a:lvl2pPr marL="457200" indent="0">
              <a:buNone/>
              <a:defRPr/>
            </a:lvl2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zh-CN" dirty="0"/>
              <a:t>编辑文本</a:t>
            </a:r>
          </a:p>
        </p:txBody>
      </p:sp>
      <p:sp>
        <p:nvSpPr>
          <p:cNvPr id="66" name="文本占位符 21">
            <a:extLst>
              <a:ext uri="{FF2B5EF4-FFF2-40B4-BE49-F238E27FC236}">
                <a16:creationId xmlns:a16="http://schemas.microsoft.com/office/drawing/2014/main" id="{CE0A22B7-EB8B-46D9-80C0-EC9F8FCA2E81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4171321" y="4999122"/>
            <a:ext cx="2376000" cy="269018"/>
          </a:xfrm>
        </p:spPr>
        <p:txBody>
          <a:bodyPr lIns="0" bIns="0" numCol="1" anchor="b" anchorCtr="0">
            <a:noAutofit/>
          </a:bodyPr>
          <a:lstStyle>
            <a:lvl1pPr marL="0" indent="0" algn="l">
              <a:buNone/>
              <a:defRPr sz="1800" baseline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编辑文本样式</a:t>
            </a:r>
          </a:p>
        </p:txBody>
      </p:sp>
    </p:spTree>
    <p:extLst>
      <p:ext uri="{BB962C8B-B14F-4D97-AF65-F5344CB8AC3E}">
        <p14:creationId xmlns:p14="http://schemas.microsoft.com/office/powerpoint/2010/main" val="1924402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D95C08E6-650F-4716-BD5F-E7309AFAB73E}"/>
              </a:ext>
            </a:extLst>
          </p:cNvPr>
          <p:cNvSpPr/>
          <p:nvPr userDrawn="1"/>
        </p:nvSpPr>
        <p:spPr>
          <a:xfrm>
            <a:off x="0" y="1130300"/>
            <a:ext cx="12192000" cy="5357038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FA154494-C4CB-4134-B170-9FCB65F0E056}"/>
              </a:ext>
            </a:extLst>
          </p:cNvPr>
          <p:cNvGrpSpPr/>
          <p:nvPr userDrawn="1"/>
        </p:nvGrpSpPr>
        <p:grpSpPr>
          <a:xfrm>
            <a:off x="6190092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70000"/>
            </a:schemeClr>
          </a:solidFill>
        </p:grpSpPr>
        <p:sp>
          <p:nvSpPr>
            <p:cNvPr id="30" name="Rectangle 51">
              <a:extLst>
                <a:ext uri="{FF2B5EF4-FFF2-40B4-BE49-F238E27FC236}">
                  <a16:creationId xmlns:a16="http://schemas.microsoft.com/office/drawing/2014/main" id="{0CA5A6A9-5F7A-4A1F-A7CB-AF56DD82870F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1" name="Freeform 52">
              <a:extLst>
                <a:ext uri="{FF2B5EF4-FFF2-40B4-BE49-F238E27FC236}">
                  <a16:creationId xmlns:a16="http://schemas.microsoft.com/office/drawing/2014/main" id="{867A24B0-D9BF-4E18-9D9B-A9B2DB8D1378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2" name="Freeform 53">
              <a:extLst>
                <a:ext uri="{FF2B5EF4-FFF2-40B4-BE49-F238E27FC236}">
                  <a16:creationId xmlns:a16="http://schemas.microsoft.com/office/drawing/2014/main" id="{CC5E87EE-A223-4776-97FA-680101AB218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3" name="Freeform 54">
              <a:extLst>
                <a:ext uri="{FF2B5EF4-FFF2-40B4-BE49-F238E27FC236}">
                  <a16:creationId xmlns:a16="http://schemas.microsoft.com/office/drawing/2014/main" id="{AA1BD646-AD69-4E37-AAC4-EEC540BF9BBF}"/>
                </a:ext>
              </a:extLst>
            </p:cNvPr>
            <p:cNvSpPr>
              <a:spLocks/>
            </p:cNvSpPr>
            <p:nvPr/>
          </p:nvSpPr>
          <p:spPr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4" name="Freeform 55">
              <a:extLst>
                <a:ext uri="{FF2B5EF4-FFF2-40B4-BE49-F238E27FC236}">
                  <a16:creationId xmlns:a16="http://schemas.microsoft.com/office/drawing/2014/main" id="{9B01B03D-283E-4353-B117-5BD2E64984B0}"/>
                </a:ext>
              </a:extLst>
            </p:cNvPr>
            <p:cNvSpPr>
              <a:spLocks/>
            </p:cNvSpPr>
            <p:nvPr/>
          </p:nvSpPr>
          <p:spPr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5" name="Freeform 56">
              <a:extLst>
                <a:ext uri="{FF2B5EF4-FFF2-40B4-BE49-F238E27FC236}">
                  <a16:creationId xmlns:a16="http://schemas.microsoft.com/office/drawing/2014/main" id="{E3DC6487-2035-4D8C-ABD9-65015B9327BC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6" name="Freeform 57">
              <a:extLst>
                <a:ext uri="{FF2B5EF4-FFF2-40B4-BE49-F238E27FC236}">
                  <a16:creationId xmlns:a16="http://schemas.microsoft.com/office/drawing/2014/main" id="{BD4D8A61-5B58-4064-98B6-EA0590331E60}"/>
                </a:ext>
              </a:extLst>
            </p:cNvPr>
            <p:cNvSpPr>
              <a:spLocks/>
            </p:cNvSpPr>
            <p:nvPr/>
          </p:nvSpPr>
          <p:spPr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7" name="Freeform 58">
              <a:extLst>
                <a:ext uri="{FF2B5EF4-FFF2-40B4-BE49-F238E27FC236}">
                  <a16:creationId xmlns:a16="http://schemas.microsoft.com/office/drawing/2014/main" id="{DCDD3F66-1FE9-4C27-BA82-07FB097310F3}"/>
                </a:ext>
              </a:extLst>
            </p:cNvPr>
            <p:cNvSpPr>
              <a:spLocks/>
            </p:cNvSpPr>
            <p:nvPr/>
          </p:nvSpPr>
          <p:spPr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8" name="Freeform 59">
              <a:extLst>
                <a:ext uri="{FF2B5EF4-FFF2-40B4-BE49-F238E27FC236}">
                  <a16:creationId xmlns:a16="http://schemas.microsoft.com/office/drawing/2014/main" id="{04F6FD11-E0D4-43B4-90C7-4A0E926EA480}"/>
                </a:ext>
              </a:extLst>
            </p:cNvPr>
            <p:cNvSpPr>
              <a:spLocks/>
            </p:cNvSpPr>
            <p:nvPr/>
          </p:nvSpPr>
          <p:spPr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39" name="Freeform 60">
              <a:extLst>
                <a:ext uri="{FF2B5EF4-FFF2-40B4-BE49-F238E27FC236}">
                  <a16:creationId xmlns:a16="http://schemas.microsoft.com/office/drawing/2014/main" id="{FE200AEE-D4A1-4E21-8F5C-297A49BDB2EA}"/>
                </a:ext>
              </a:extLst>
            </p:cNvPr>
            <p:cNvSpPr>
              <a:spLocks/>
            </p:cNvSpPr>
            <p:nvPr/>
          </p:nvSpPr>
          <p:spPr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0" name="Freeform 61">
              <a:extLst>
                <a:ext uri="{FF2B5EF4-FFF2-40B4-BE49-F238E27FC236}">
                  <a16:creationId xmlns:a16="http://schemas.microsoft.com/office/drawing/2014/main" id="{86159E54-4EC5-4D56-BDA2-17DF7A37AF85}"/>
                </a:ext>
              </a:extLst>
            </p:cNvPr>
            <p:cNvSpPr>
              <a:spLocks/>
            </p:cNvSpPr>
            <p:nvPr/>
          </p:nvSpPr>
          <p:spPr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1" name="Freeform 62">
              <a:extLst>
                <a:ext uri="{FF2B5EF4-FFF2-40B4-BE49-F238E27FC236}">
                  <a16:creationId xmlns:a16="http://schemas.microsoft.com/office/drawing/2014/main" id="{0A8A6A06-FBF4-4AFC-BBBA-4E22E9C84C64}"/>
                </a:ext>
              </a:extLst>
            </p:cNvPr>
            <p:cNvSpPr>
              <a:spLocks/>
            </p:cNvSpPr>
            <p:nvPr/>
          </p:nvSpPr>
          <p:spPr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2" name="Freeform 63">
              <a:extLst>
                <a:ext uri="{FF2B5EF4-FFF2-40B4-BE49-F238E27FC236}">
                  <a16:creationId xmlns:a16="http://schemas.microsoft.com/office/drawing/2014/main" id="{05BECB14-101A-40C8-91C0-90AB5D053C0D}"/>
                </a:ext>
              </a:extLst>
            </p:cNvPr>
            <p:cNvSpPr>
              <a:spLocks/>
            </p:cNvSpPr>
            <p:nvPr/>
          </p:nvSpPr>
          <p:spPr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3" name="Freeform 64">
              <a:extLst>
                <a:ext uri="{FF2B5EF4-FFF2-40B4-BE49-F238E27FC236}">
                  <a16:creationId xmlns:a16="http://schemas.microsoft.com/office/drawing/2014/main" id="{C8E54980-2AFF-481A-9172-813B1144D964}"/>
                </a:ext>
              </a:extLst>
            </p:cNvPr>
            <p:cNvSpPr>
              <a:spLocks/>
            </p:cNvSpPr>
            <p:nvPr/>
          </p:nvSpPr>
          <p:spPr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4" name="Freeform 65">
              <a:extLst>
                <a:ext uri="{FF2B5EF4-FFF2-40B4-BE49-F238E27FC236}">
                  <a16:creationId xmlns:a16="http://schemas.microsoft.com/office/drawing/2014/main" id="{70EA85F6-4343-4B69-A812-A3891ADC66F0}"/>
                </a:ext>
              </a:extLst>
            </p:cNvPr>
            <p:cNvSpPr>
              <a:spLocks/>
            </p:cNvSpPr>
            <p:nvPr/>
          </p:nvSpPr>
          <p:spPr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5" name="Freeform 66">
              <a:extLst>
                <a:ext uri="{FF2B5EF4-FFF2-40B4-BE49-F238E27FC236}">
                  <a16:creationId xmlns:a16="http://schemas.microsoft.com/office/drawing/2014/main" id="{DD769AD1-4A03-4B7F-9DE7-52A5BE103254}"/>
                </a:ext>
              </a:extLst>
            </p:cNvPr>
            <p:cNvSpPr>
              <a:spLocks/>
            </p:cNvSpPr>
            <p:nvPr/>
          </p:nvSpPr>
          <p:spPr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6" name="Freeform 67">
              <a:extLst>
                <a:ext uri="{FF2B5EF4-FFF2-40B4-BE49-F238E27FC236}">
                  <a16:creationId xmlns:a16="http://schemas.microsoft.com/office/drawing/2014/main" id="{73BA7010-9DCC-4238-AEE8-C7FC41AEDFD1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7" name="Freeform 68">
              <a:extLst>
                <a:ext uri="{FF2B5EF4-FFF2-40B4-BE49-F238E27FC236}">
                  <a16:creationId xmlns:a16="http://schemas.microsoft.com/office/drawing/2014/main" id="{434E4E18-427D-4749-8268-8D82C4BD9359}"/>
                </a:ext>
              </a:extLst>
            </p:cNvPr>
            <p:cNvSpPr>
              <a:spLocks/>
            </p:cNvSpPr>
            <p:nvPr/>
          </p:nvSpPr>
          <p:spPr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8" name="Freeform 69">
              <a:extLst>
                <a:ext uri="{FF2B5EF4-FFF2-40B4-BE49-F238E27FC236}">
                  <a16:creationId xmlns:a16="http://schemas.microsoft.com/office/drawing/2014/main" id="{D700C67B-4D7A-45D5-B610-562ABFCAED42}"/>
                </a:ext>
              </a:extLst>
            </p:cNvPr>
            <p:cNvSpPr>
              <a:spLocks/>
            </p:cNvSpPr>
            <p:nvPr/>
          </p:nvSpPr>
          <p:spPr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9" name="Freeform 70">
              <a:extLst>
                <a:ext uri="{FF2B5EF4-FFF2-40B4-BE49-F238E27FC236}">
                  <a16:creationId xmlns:a16="http://schemas.microsoft.com/office/drawing/2014/main" id="{BDF63ECB-E04D-4D9E-83A7-219A2ADA24A2}"/>
                </a:ext>
              </a:extLst>
            </p:cNvPr>
            <p:cNvSpPr>
              <a:spLocks/>
            </p:cNvSpPr>
            <p:nvPr/>
          </p:nvSpPr>
          <p:spPr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21" name="矩形 20">
            <a:extLst>
              <a:ext uri="{FF2B5EF4-FFF2-40B4-BE49-F238E27FC236}">
                <a16:creationId xmlns:a16="http://schemas.microsoft.com/office/drawing/2014/main" id="{F0B970F3-899F-4B6A-8544-6BEE66DCD1E8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55" name="矩形 54">
            <a:extLst>
              <a:ext uri="{FF2B5EF4-FFF2-40B4-BE49-F238E27FC236}">
                <a16:creationId xmlns:a16="http://schemas.microsoft.com/office/drawing/2014/main" id="{7C070401-592E-44D7-984E-F9FA8BBF29EA}"/>
              </a:ext>
            </a:extLst>
          </p:cNvPr>
          <p:cNvSpPr/>
          <p:nvPr userDrawn="1"/>
        </p:nvSpPr>
        <p:spPr>
          <a:xfrm>
            <a:off x="0" y="0"/>
            <a:ext cx="12192000" cy="11404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22" name="图片 21">
            <a:extLst>
              <a:ext uri="{FF2B5EF4-FFF2-40B4-BE49-F238E27FC236}">
                <a16:creationId xmlns:a16="http://schemas.microsoft.com/office/drawing/2014/main" id="{FEF23FB8-F858-4EF4-9A4C-8B27C02D45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6F7494B1-89CC-4440-9787-AE3C0855C84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53" name="文本占位符 52">
            <a:extLst>
              <a:ext uri="{FF2B5EF4-FFF2-40B4-BE49-F238E27FC236}">
                <a16:creationId xmlns:a16="http://schemas.microsoft.com/office/drawing/2014/main" id="{170122F7-E3E5-48F7-83C3-31548943A36F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842552" y="2204791"/>
            <a:ext cx="2706708" cy="2336718"/>
          </a:xfrm>
        </p:spPr>
        <p:txBody>
          <a:bodyPr lIns="0" numCol="1" anchor="ctr" anchorCtr="0">
            <a:noAutofit/>
          </a:bodyPr>
          <a:lstStyle>
            <a:lvl1pPr marL="0" indent="0" algn="l">
              <a:buNone/>
              <a:defRPr sz="16800">
                <a:gradFill>
                  <a:gsLst>
                    <a:gs pos="0">
                      <a:schemeClr val="accent1">
                        <a:alpha val="90000"/>
                      </a:schemeClr>
                    </a:gs>
                    <a:gs pos="100000">
                      <a:schemeClr val="accent1">
                        <a:lumMod val="20000"/>
                        <a:lumOff val="80000"/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en-US" altLang="zh-CN" dirty="0"/>
              <a:t>00</a:t>
            </a:r>
            <a:endParaRPr lang="zh-CN" dirty="0"/>
          </a:p>
        </p:txBody>
      </p:sp>
      <p:sp>
        <p:nvSpPr>
          <p:cNvPr id="27" name="标题 26">
            <a:extLst>
              <a:ext uri="{FF2B5EF4-FFF2-40B4-BE49-F238E27FC236}">
                <a16:creationId xmlns:a16="http://schemas.microsoft.com/office/drawing/2014/main" id="{1CA0DE95-F720-474E-97A3-DACAD6C3A7E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42552" y="3689995"/>
            <a:ext cx="4012560" cy="552357"/>
          </a:xfrm>
        </p:spPr>
        <p:txBody>
          <a:bodyPr lIns="0" numCol="1">
            <a:noAutofit/>
          </a:bodyPr>
          <a:lstStyle>
            <a:lvl1pPr algn="l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章节题目</a:t>
            </a: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A5B702B5-21F7-4463-8119-20EDC12691B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60401" y="611569"/>
            <a:ext cx="1747519" cy="417129"/>
          </a:xfrm>
          <a:prstGeom prst="rect">
            <a:avLst/>
          </a:prstGeom>
        </p:spPr>
      </p:pic>
      <p:sp>
        <p:nvSpPr>
          <p:cNvPr id="58" name="文本占位符 57">
            <a:extLst>
              <a:ext uri="{FF2B5EF4-FFF2-40B4-BE49-F238E27FC236}">
                <a16:creationId xmlns:a16="http://schemas.microsoft.com/office/drawing/2014/main" id="{B7188D90-168E-4649-910B-8A6A3BD06B20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842552" y="4305568"/>
            <a:ext cx="4012560" cy="471882"/>
          </a:xfrm>
        </p:spPr>
        <p:txBody>
          <a:bodyPr lIns="0" numCol="1">
            <a:noAutofit/>
          </a:bodyPr>
          <a:lstStyle>
            <a:lvl1pPr marL="0" indent="0" algn="l">
              <a:buNone/>
              <a:defRPr sz="24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插入章节描述或者英文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D5F2F7C-B6BB-4975-90FC-43129AC459E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7330441" y="715440"/>
            <a:ext cx="4188460" cy="287835"/>
          </a:xfrm>
        </p:spPr>
        <p:txBody>
          <a:bodyPr rIns="0" bIns="0" numCol="1" anchor="b" anchorCtr="0">
            <a:normAutofit/>
          </a:bodyPr>
          <a:lstStyle>
            <a:lvl1pPr marL="0" indent="0" algn="r">
              <a:buNone/>
              <a:defRPr sz="1600" b="0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</a:lstStyle>
          <a:p>
            <a:pPr lvl="0"/>
            <a:r>
              <a:rPr lang="zh-CN" dirty="0"/>
              <a:t>这里可以输入你的课题题目</a:t>
            </a:r>
          </a:p>
        </p:txBody>
      </p:sp>
    </p:spTree>
    <p:extLst>
      <p:ext uri="{BB962C8B-B14F-4D97-AF65-F5344CB8AC3E}">
        <p14:creationId xmlns:p14="http://schemas.microsoft.com/office/powerpoint/2010/main" val="1149512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结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任意多边形: 形状 16">
            <a:extLst>
              <a:ext uri="{FF2B5EF4-FFF2-40B4-BE49-F238E27FC236}">
                <a16:creationId xmlns:a16="http://schemas.microsoft.com/office/drawing/2014/main" id="{C0EB142D-9574-4384-A5E6-34C00A42B34F}"/>
              </a:ext>
            </a:extLst>
          </p:cNvPr>
          <p:cNvSpPr/>
          <p:nvPr userDrawn="1"/>
        </p:nvSpPr>
        <p:spPr>
          <a:xfrm>
            <a:off x="0" y="0"/>
            <a:ext cx="12192000" cy="6857999"/>
          </a:xfrm>
          <a:custGeom>
            <a:avLst/>
            <a:gdLst>
              <a:gd name="connsiteX0" fmla="*/ 373694 w 12192000"/>
              <a:gd name="connsiteY0" fmla="*/ 254634 h 6857999"/>
              <a:gd name="connsiteX1" fmla="*/ 289383 w 12192000"/>
              <a:gd name="connsiteY1" fmla="*/ 338945 h 6857999"/>
              <a:gd name="connsiteX2" fmla="*/ 289383 w 12192000"/>
              <a:gd name="connsiteY2" fmla="*/ 6519056 h 6857999"/>
              <a:gd name="connsiteX3" fmla="*/ 373694 w 12192000"/>
              <a:gd name="connsiteY3" fmla="*/ 6603367 h 6857999"/>
              <a:gd name="connsiteX4" fmla="*/ 11818307 w 12192000"/>
              <a:gd name="connsiteY4" fmla="*/ 6603367 h 6857999"/>
              <a:gd name="connsiteX5" fmla="*/ 11902618 w 12192000"/>
              <a:gd name="connsiteY5" fmla="*/ 6519056 h 6857999"/>
              <a:gd name="connsiteX6" fmla="*/ 11902618 w 12192000"/>
              <a:gd name="connsiteY6" fmla="*/ 338945 h 6857999"/>
              <a:gd name="connsiteX7" fmla="*/ 11818307 w 12192000"/>
              <a:gd name="connsiteY7" fmla="*/ 254634 h 6857999"/>
              <a:gd name="connsiteX8" fmla="*/ 0 w 12192000"/>
              <a:gd name="connsiteY8" fmla="*/ 0 h 6857999"/>
              <a:gd name="connsiteX9" fmla="*/ 12192000 w 12192000"/>
              <a:gd name="connsiteY9" fmla="*/ 0 h 6857999"/>
              <a:gd name="connsiteX10" fmla="*/ 12192000 w 12192000"/>
              <a:gd name="connsiteY10" fmla="*/ 6857999 h 6857999"/>
              <a:gd name="connsiteX11" fmla="*/ 0 w 12192000"/>
              <a:gd name="connsiteY11" fmla="*/ 6857999 h 6857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7999">
                <a:moveTo>
                  <a:pt x="373694" y="254634"/>
                </a:moveTo>
                <a:cubicBezTo>
                  <a:pt x="327130" y="254634"/>
                  <a:pt x="289383" y="292381"/>
                  <a:pt x="289383" y="338945"/>
                </a:cubicBezTo>
                <a:lnTo>
                  <a:pt x="289383" y="6519056"/>
                </a:lnTo>
                <a:cubicBezTo>
                  <a:pt x="289383" y="6565620"/>
                  <a:pt x="327130" y="6603367"/>
                  <a:pt x="373694" y="6603367"/>
                </a:cubicBezTo>
                <a:lnTo>
                  <a:pt x="11818307" y="6603367"/>
                </a:lnTo>
                <a:cubicBezTo>
                  <a:pt x="11864871" y="6603367"/>
                  <a:pt x="11902618" y="6565620"/>
                  <a:pt x="11902618" y="6519056"/>
                </a:cubicBezTo>
                <a:lnTo>
                  <a:pt x="11902618" y="338945"/>
                </a:lnTo>
                <a:cubicBezTo>
                  <a:pt x="11902618" y="292381"/>
                  <a:pt x="11864871" y="254634"/>
                  <a:pt x="11818307" y="254634"/>
                </a:cubicBez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7999"/>
                </a:lnTo>
                <a:lnTo>
                  <a:pt x="0" y="6857999"/>
                </a:lnTo>
                <a:close/>
              </a:path>
            </a:pathLst>
          </a:cu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numCol="1" rtlCol="0" anchor="ctr">
            <a:noAutofit/>
          </a:bodyPr>
          <a:lstStyle/>
          <a:p>
            <a:pPr algn="ctr"/>
            <a:endParaRPr lang="zh-CN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A19665FE-503E-4460-BDD1-6DCF431D60E5}"/>
              </a:ext>
            </a:extLst>
          </p:cNvPr>
          <p:cNvSpPr/>
          <p:nvPr userDrawn="1"/>
        </p:nvSpPr>
        <p:spPr>
          <a:xfrm>
            <a:off x="289383" y="254634"/>
            <a:ext cx="11613235" cy="6348733"/>
          </a:xfrm>
          <a:prstGeom prst="roundRect">
            <a:avLst>
              <a:gd name="adj" fmla="val 1328"/>
            </a:avLst>
          </a:prstGeom>
          <a:solidFill>
            <a:schemeClr val="bg1">
              <a:alpha val="90000"/>
            </a:schemeClr>
          </a:solidFill>
          <a:ln>
            <a:noFill/>
          </a:ln>
          <a:effectLst>
            <a:outerShdw blurRad="76200" sx="101000" sy="101000" algn="ctr" rotWithShape="0">
              <a:prstClr val="black">
                <a:alpha val="3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grpSp>
        <p:nvGrpSpPr>
          <p:cNvPr id="41" name="组合 40">
            <a:extLst>
              <a:ext uri="{FF2B5EF4-FFF2-40B4-BE49-F238E27FC236}">
                <a16:creationId xmlns:a16="http://schemas.microsoft.com/office/drawing/2014/main" id="{429AF2EF-D536-42D3-86A7-16327B81A270}"/>
              </a:ext>
            </a:extLst>
          </p:cNvPr>
          <p:cNvGrpSpPr/>
          <p:nvPr userDrawn="1"/>
        </p:nvGrpSpPr>
        <p:grpSpPr>
          <a:xfrm>
            <a:off x="8817557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42" name="Rectangle 51">
              <a:extLst>
                <a:ext uri="{FF2B5EF4-FFF2-40B4-BE49-F238E27FC236}">
                  <a16:creationId xmlns:a16="http://schemas.microsoft.com/office/drawing/2014/main" id="{6713D310-EEAB-4462-AE9C-747C64BF35BC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3" name="Freeform 52">
              <a:extLst>
                <a:ext uri="{FF2B5EF4-FFF2-40B4-BE49-F238E27FC236}">
                  <a16:creationId xmlns:a16="http://schemas.microsoft.com/office/drawing/2014/main" id="{FDF2ACF9-F5B5-4A65-9F62-CA1334D7F006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4" name="Freeform 53">
              <a:extLst>
                <a:ext uri="{FF2B5EF4-FFF2-40B4-BE49-F238E27FC236}">
                  <a16:creationId xmlns:a16="http://schemas.microsoft.com/office/drawing/2014/main" id="{2028C96A-498C-4DC3-9A17-28E4317CB04A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5" name="Freeform 54">
              <a:extLst>
                <a:ext uri="{FF2B5EF4-FFF2-40B4-BE49-F238E27FC236}">
                  <a16:creationId xmlns:a16="http://schemas.microsoft.com/office/drawing/2014/main" id="{734A2889-6417-4A17-B2CB-D074F35E744B}"/>
                </a:ext>
              </a:extLst>
            </p:cNvPr>
            <p:cNvSpPr>
              <a:spLocks/>
            </p:cNvSpPr>
            <p:nvPr/>
          </p:nvSpPr>
          <p:spPr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6" name="Freeform 55">
              <a:extLst>
                <a:ext uri="{FF2B5EF4-FFF2-40B4-BE49-F238E27FC236}">
                  <a16:creationId xmlns:a16="http://schemas.microsoft.com/office/drawing/2014/main" id="{CE3D9E6B-856B-4ACD-9720-4C8030A12321}"/>
                </a:ext>
              </a:extLst>
            </p:cNvPr>
            <p:cNvSpPr>
              <a:spLocks/>
            </p:cNvSpPr>
            <p:nvPr/>
          </p:nvSpPr>
          <p:spPr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7" name="Freeform 56">
              <a:extLst>
                <a:ext uri="{FF2B5EF4-FFF2-40B4-BE49-F238E27FC236}">
                  <a16:creationId xmlns:a16="http://schemas.microsoft.com/office/drawing/2014/main" id="{1DE7746A-6B89-42A1-AF1B-D2A6E02FE29E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8" name="Freeform 57">
              <a:extLst>
                <a:ext uri="{FF2B5EF4-FFF2-40B4-BE49-F238E27FC236}">
                  <a16:creationId xmlns:a16="http://schemas.microsoft.com/office/drawing/2014/main" id="{F790BB2D-DB9B-40EB-9248-310A17DE67F1}"/>
                </a:ext>
              </a:extLst>
            </p:cNvPr>
            <p:cNvSpPr>
              <a:spLocks/>
            </p:cNvSpPr>
            <p:nvPr/>
          </p:nvSpPr>
          <p:spPr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49" name="Freeform 58">
              <a:extLst>
                <a:ext uri="{FF2B5EF4-FFF2-40B4-BE49-F238E27FC236}">
                  <a16:creationId xmlns:a16="http://schemas.microsoft.com/office/drawing/2014/main" id="{FC881B05-F5FE-4E93-9EE5-329CEA052900}"/>
                </a:ext>
              </a:extLst>
            </p:cNvPr>
            <p:cNvSpPr>
              <a:spLocks/>
            </p:cNvSpPr>
            <p:nvPr/>
          </p:nvSpPr>
          <p:spPr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0" name="Freeform 59">
              <a:extLst>
                <a:ext uri="{FF2B5EF4-FFF2-40B4-BE49-F238E27FC236}">
                  <a16:creationId xmlns:a16="http://schemas.microsoft.com/office/drawing/2014/main" id="{1F3EE822-4F13-4995-8B88-14F3355DC4E3}"/>
                </a:ext>
              </a:extLst>
            </p:cNvPr>
            <p:cNvSpPr>
              <a:spLocks/>
            </p:cNvSpPr>
            <p:nvPr/>
          </p:nvSpPr>
          <p:spPr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1" name="Freeform 60">
              <a:extLst>
                <a:ext uri="{FF2B5EF4-FFF2-40B4-BE49-F238E27FC236}">
                  <a16:creationId xmlns:a16="http://schemas.microsoft.com/office/drawing/2014/main" id="{6B861C13-21B3-4954-83ED-2A8A0932E1B5}"/>
                </a:ext>
              </a:extLst>
            </p:cNvPr>
            <p:cNvSpPr>
              <a:spLocks/>
            </p:cNvSpPr>
            <p:nvPr/>
          </p:nvSpPr>
          <p:spPr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2" name="Freeform 61">
              <a:extLst>
                <a:ext uri="{FF2B5EF4-FFF2-40B4-BE49-F238E27FC236}">
                  <a16:creationId xmlns:a16="http://schemas.microsoft.com/office/drawing/2014/main" id="{F31CE27D-48F1-4F7C-9F65-82597B1E2F5A}"/>
                </a:ext>
              </a:extLst>
            </p:cNvPr>
            <p:cNvSpPr>
              <a:spLocks/>
            </p:cNvSpPr>
            <p:nvPr/>
          </p:nvSpPr>
          <p:spPr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3" name="Freeform 62">
              <a:extLst>
                <a:ext uri="{FF2B5EF4-FFF2-40B4-BE49-F238E27FC236}">
                  <a16:creationId xmlns:a16="http://schemas.microsoft.com/office/drawing/2014/main" id="{E749DC76-AF97-475D-9287-67CD09394956}"/>
                </a:ext>
              </a:extLst>
            </p:cNvPr>
            <p:cNvSpPr>
              <a:spLocks/>
            </p:cNvSpPr>
            <p:nvPr/>
          </p:nvSpPr>
          <p:spPr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4" name="Freeform 63">
              <a:extLst>
                <a:ext uri="{FF2B5EF4-FFF2-40B4-BE49-F238E27FC236}">
                  <a16:creationId xmlns:a16="http://schemas.microsoft.com/office/drawing/2014/main" id="{D7544BF4-7F78-4262-86C9-07FC6EA0E88B}"/>
                </a:ext>
              </a:extLst>
            </p:cNvPr>
            <p:cNvSpPr>
              <a:spLocks/>
            </p:cNvSpPr>
            <p:nvPr/>
          </p:nvSpPr>
          <p:spPr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5" name="Freeform 64">
              <a:extLst>
                <a:ext uri="{FF2B5EF4-FFF2-40B4-BE49-F238E27FC236}">
                  <a16:creationId xmlns:a16="http://schemas.microsoft.com/office/drawing/2014/main" id="{78920277-B1AA-4CF0-AAC7-39542AB82D5C}"/>
                </a:ext>
              </a:extLst>
            </p:cNvPr>
            <p:cNvSpPr>
              <a:spLocks/>
            </p:cNvSpPr>
            <p:nvPr/>
          </p:nvSpPr>
          <p:spPr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6" name="Freeform 65">
              <a:extLst>
                <a:ext uri="{FF2B5EF4-FFF2-40B4-BE49-F238E27FC236}">
                  <a16:creationId xmlns:a16="http://schemas.microsoft.com/office/drawing/2014/main" id="{A54BCB52-20FB-411B-B5C3-5114FD578329}"/>
                </a:ext>
              </a:extLst>
            </p:cNvPr>
            <p:cNvSpPr>
              <a:spLocks/>
            </p:cNvSpPr>
            <p:nvPr/>
          </p:nvSpPr>
          <p:spPr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7" name="Freeform 66">
              <a:extLst>
                <a:ext uri="{FF2B5EF4-FFF2-40B4-BE49-F238E27FC236}">
                  <a16:creationId xmlns:a16="http://schemas.microsoft.com/office/drawing/2014/main" id="{8C9E9751-5F90-468C-ADA3-17EB4C042CA0}"/>
                </a:ext>
              </a:extLst>
            </p:cNvPr>
            <p:cNvSpPr>
              <a:spLocks/>
            </p:cNvSpPr>
            <p:nvPr/>
          </p:nvSpPr>
          <p:spPr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8" name="Freeform 67">
              <a:extLst>
                <a:ext uri="{FF2B5EF4-FFF2-40B4-BE49-F238E27FC236}">
                  <a16:creationId xmlns:a16="http://schemas.microsoft.com/office/drawing/2014/main" id="{3BDF1643-2E89-451C-8DBB-3384B4FDA537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59" name="Freeform 68">
              <a:extLst>
                <a:ext uri="{FF2B5EF4-FFF2-40B4-BE49-F238E27FC236}">
                  <a16:creationId xmlns:a16="http://schemas.microsoft.com/office/drawing/2014/main" id="{015BF771-E8FB-492E-9FB3-3B6694E64A6A}"/>
                </a:ext>
              </a:extLst>
            </p:cNvPr>
            <p:cNvSpPr>
              <a:spLocks/>
            </p:cNvSpPr>
            <p:nvPr/>
          </p:nvSpPr>
          <p:spPr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0" name="Freeform 69">
              <a:extLst>
                <a:ext uri="{FF2B5EF4-FFF2-40B4-BE49-F238E27FC236}">
                  <a16:creationId xmlns:a16="http://schemas.microsoft.com/office/drawing/2014/main" id="{D1FAA13E-7209-4451-89BD-CA978A6CA041}"/>
                </a:ext>
              </a:extLst>
            </p:cNvPr>
            <p:cNvSpPr>
              <a:spLocks/>
            </p:cNvSpPr>
            <p:nvPr/>
          </p:nvSpPr>
          <p:spPr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1" name="Freeform 70">
              <a:extLst>
                <a:ext uri="{FF2B5EF4-FFF2-40B4-BE49-F238E27FC236}">
                  <a16:creationId xmlns:a16="http://schemas.microsoft.com/office/drawing/2014/main" id="{8E2E4C7D-FFF9-4617-8DFA-F21FDED366F6}"/>
                </a:ext>
              </a:extLst>
            </p:cNvPr>
            <p:cNvSpPr>
              <a:spLocks/>
            </p:cNvSpPr>
            <p:nvPr/>
          </p:nvSpPr>
          <p:spPr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grpSp>
        <p:nvGrpSpPr>
          <p:cNvPr id="62" name="组合 61">
            <a:extLst>
              <a:ext uri="{FF2B5EF4-FFF2-40B4-BE49-F238E27FC236}">
                <a16:creationId xmlns:a16="http://schemas.microsoft.com/office/drawing/2014/main" id="{6ADBFEBD-5E77-4378-BA2D-B0541D3F26E0}"/>
              </a:ext>
            </a:extLst>
          </p:cNvPr>
          <p:cNvGrpSpPr/>
          <p:nvPr userDrawn="1"/>
        </p:nvGrpSpPr>
        <p:grpSpPr>
          <a:xfrm>
            <a:off x="-3520096" y="0"/>
            <a:ext cx="6882359" cy="6858000"/>
            <a:chOff x="4804858" y="3977648"/>
            <a:chExt cx="1793875" cy="1787526"/>
          </a:xfrm>
          <a:solidFill>
            <a:schemeClr val="bg1">
              <a:lumMod val="85000"/>
              <a:alpha val="40000"/>
            </a:schemeClr>
          </a:solidFill>
        </p:grpSpPr>
        <p:sp>
          <p:nvSpPr>
            <p:cNvPr id="63" name="Rectangle 51">
              <a:extLst>
                <a:ext uri="{FF2B5EF4-FFF2-40B4-BE49-F238E27FC236}">
                  <a16:creationId xmlns:a16="http://schemas.microsoft.com/office/drawing/2014/main" id="{6B7E4719-139E-4E9A-A3D6-93F5E30A9C33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5957383" y="4693611"/>
              <a:ext cx="793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4" name="Freeform 52">
              <a:extLst>
                <a:ext uri="{FF2B5EF4-FFF2-40B4-BE49-F238E27FC236}">
                  <a16:creationId xmlns:a16="http://schemas.microsoft.com/office/drawing/2014/main" id="{68F124EC-6F9B-4B28-9F3F-4F9963C51203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217608" y="4339598"/>
              <a:ext cx="917575" cy="1074738"/>
            </a:xfrm>
            <a:custGeom>
              <a:avLst/>
              <a:gdLst>
                <a:gd name="T0" fmla="*/ 342 w 495"/>
                <a:gd name="T1" fmla="*/ 490 h 581"/>
                <a:gd name="T2" fmla="*/ 267 w 495"/>
                <a:gd name="T3" fmla="*/ 393 h 581"/>
                <a:gd name="T4" fmla="*/ 155 w 495"/>
                <a:gd name="T5" fmla="*/ 426 h 581"/>
                <a:gd name="T6" fmla="*/ 159 w 495"/>
                <a:gd name="T7" fmla="*/ 351 h 581"/>
                <a:gd name="T8" fmla="*/ 108 w 495"/>
                <a:gd name="T9" fmla="*/ 266 h 581"/>
                <a:gd name="T10" fmla="*/ 118 w 495"/>
                <a:gd name="T11" fmla="*/ 114 h 581"/>
                <a:gd name="T12" fmla="*/ 157 w 495"/>
                <a:gd name="T13" fmla="*/ 118 h 581"/>
                <a:gd name="T14" fmla="*/ 168 w 495"/>
                <a:gd name="T15" fmla="*/ 129 h 581"/>
                <a:gd name="T16" fmla="*/ 173 w 495"/>
                <a:gd name="T17" fmla="*/ 168 h 581"/>
                <a:gd name="T18" fmla="*/ 68 w 495"/>
                <a:gd name="T19" fmla="*/ 266 h 581"/>
                <a:gd name="T20" fmla="*/ 153 w 495"/>
                <a:gd name="T21" fmla="*/ 111 h 581"/>
                <a:gd name="T22" fmla="*/ 142 w 495"/>
                <a:gd name="T23" fmla="*/ 149 h 581"/>
                <a:gd name="T24" fmla="*/ 181 w 495"/>
                <a:gd name="T25" fmla="*/ 133 h 581"/>
                <a:gd name="T26" fmla="*/ 182 w 495"/>
                <a:gd name="T27" fmla="*/ 47 h 581"/>
                <a:gd name="T28" fmla="*/ 197 w 495"/>
                <a:gd name="T29" fmla="*/ 282 h 581"/>
                <a:gd name="T30" fmla="*/ 199 w 495"/>
                <a:gd name="T31" fmla="*/ 136 h 581"/>
                <a:gd name="T32" fmla="*/ 201 w 495"/>
                <a:gd name="T33" fmla="*/ 5 h 581"/>
                <a:gd name="T34" fmla="*/ 212 w 495"/>
                <a:gd name="T35" fmla="*/ 61 h 581"/>
                <a:gd name="T36" fmla="*/ 256 w 495"/>
                <a:gd name="T37" fmla="*/ 145 h 581"/>
                <a:gd name="T38" fmla="*/ 279 w 495"/>
                <a:gd name="T39" fmla="*/ 84 h 581"/>
                <a:gd name="T40" fmla="*/ 358 w 495"/>
                <a:gd name="T41" fmla="*/ 54 h 581"/>
                <a:gd name="T42" fmla="*/ 412 w 495"/>
                <a:gd name="T43" fmla="*/ 93 h 581"/>
                <a:gd name="T44" fmla="*/ 431 w 495"/>
                <a:gd name="T45" fmla="*/ 95 h 581"/>
                <a:gd name="T46" fmla="*/ 463 w 495"/>
                <a:gd name="T47" fmla="*/ 155 h 581"/>
                <a:gd name="T48" fmla="*/ 222 w 495"/>
                <a:gd name="T49" fmla="*/ 279 h 581"/>
                <a:gd name="T50" fmla="*/ 350 w 495"/>
                <a:gd name="T51" fmla="*/ 257 h 581"/>
                <a:gd name="T52" fmla="*/ 398 w 495"/>
                <a:gd name="T53" fmla="*/ 210 h 581"/>
                <a:gd name="T54" fmla="*/ 407 w 495"/>
                <a:gd name="T55" fmla="*/ 219 h 581"/>
                <a:gd name="T56" fmla="*/ 412 w 495"/>
                <a:gd name="T57" fmla="*/ 451 h 581"/>
                <a:gd name="T58" fmla="*/ 406 w 495"/>
                <a:gd name="T59" fmla="*/ 320 h 581"/>
                <a:gd name="T60" fmla="*/ 469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1 w 495"/>
                <a:gd name="T67" fmla="*/ 188 h 581"/>
                <a:gd name="T68" fmla="*/ 364 w 495"/>
                <a:gd name="T69" fmla="*/ 225 h 581"/>
                <a:gd name="T70" fmla="*/ 361 w 495"/>
                <a:gd name="T71" fmla="*/ 188 h 581"/>
                <a:gd name="T72" fmla="*/ 387 w 495"/>
                <a:gd name="T73" fmla="*/ 356 h 581"/>
                <a:gd name="T74" fmla="*/ 220 w 495"/>
                <a:gd name="T75" fmla="*/ 351 h 581"/>
                <a:gd name="T76" fmla="*/ 236 w 495"/>
                <a:gd name="T77" fmla="*/ 315 h 581"/>
                <a:gd name="T78" fmla="*/ 207 w 495"/>
                <a:gd name="T79" fmla="*/ 171 h 581"/>
                <a:gd name="T80" fmla="*/ 239 w 495"/>
                <a:gd name="T81" fmla="*/ 166 h 581"/>
                <a:gd name="T82" fmla="*/ 252 w 495"/>
                <a:gd name="T83" fmla="*/ 158 h 581"/>
                <a:gd name="T84" fmla="*/ 270 w 495"/>
                <a:gd name="T85" fmla="*/ 130 h 581"/>
                <a:gd name="T86" fmla="*/ 279 w 495"/>
                <a:gd name="T87" fmla="*/ 100 h 581"/>
                <a:gd name="T88" fmla="*/ 394 w 495"/>
                <a:gd name="T89" fmla="*/ 130 h 581"/>
                <a:gd name="T90" fmla="*/ 438 w 495"/>
                <a:gd name="T91" fmla="*/ 100 h 581"/>
                <a:gd name="T92" fmla="*/ 439 w 495"/>
                <a:gd name="T93" fmla="*/ 153 h 581"/>
                <a:gd name="T94" fmla="*/ 457 w 495"/>
                <a:gd name="T95" fmla="*/ 159 h 581"/>
                <a:gd name="T96" fmla="*/ 475 w 495"/>
                <a:gd name="T97" fmla="*/ 100 h 581"/>
                <a:gd name="T98" fmla="*/ 456 w 495"/>
                <a:gd name="T99" fmla="*/ 80 h 581"/>
                <a:gd name="T100" fmla="*/ 344 w 495"/>
                <a:gd name="T101" fmla="*/ 34 h 581"/>
                <a:gd name="T102" fmla="*/ 207 w 495"/>
                <a:gd name="T103" fmla="*/ 0 h 581"/>
                <a:gd name="T104" fmla="*/ 173 w 495"/>
                <a:gd name="T105" fmla="*/ 7 h 581"/>
                <a:gd name="T106" fmla="*/ 144 w 495"/>
                <a:gd name="T107" fmla="*/ 23 h 581"/>
                <a:gd name="T108" fmla="*/ 122 w 495"/>
                <a:gd name="T109" fmla="*/ 51 h 581"/>
                <a:gd name="T110" fmla="*/ 149 w 495"/>
                <a:gd name="T111" fmla="*/ 82 h 581"/>
                <a:gd name="T112" fmla="*/ 59 w 495"/>
                <a:gd name="T113" fmla="*/ 98 h 581"/>
                <a:gd name="T114" fmla="*/ 108 w 495"/>
                <a:gd name="T115" fmla="*/ 286 h 581"/>
                <a:gd name="T116" fmla="*/ 153 w 495"/>
                <a:gd name="T117" fmla="*/ 307 h 581"/>
                <a:gd name="T118" fmla="*/ 103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70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90" y="370"/>
                    <a:pt x="290" y="370"/>
                    <a:pt x="290" y="370"/>
                  </a:cubicBezTo>
                  <a:cubicBezTo>
                    <a:pt x="299" y="361"/>
                    <a:pt x="299" y="361"/>
                    <a:pt x="299" y="361"/>
                  </a:cubicBezTo>
                  <a:cubicBezTo>
                    <a:pt x="338" y="349"/>
                    <a:pt x="338" y="349"/>
                    <a:pt x="338" y="349"/>
                  </a:cubicBezTo>
                  <a:cubicBezTo>
                    <a:pt x="377" y="362"/>
                    <a:pt x="377" y="362"/>
                    <a:pt x="377" y="362"/>
                  </a:cubicBezTo>
                  <a:lnTo>
                    <a:pt x="370" y="368"/>
                  </a:lnTo>
                  <a:close/>
                  <a:moveTo>
                    <a:pt x="342" y="490"/>
                  </a:moveTo>
                  <a:cubicBezTo>
                    <a:pt x="338" y="469"/>
                    <a:pt x="338" y="469"/>
                    <a:pt x="338" y="469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5" y="420"/>
                    <a:pt x="365" y="420"/>
                    <a:pt x="365" y="420"/>
                  </a:cubicBezTo>
                  <a:cubicBezTo>
                    <a:pt x="376" y="493"/>
                    <a:pt x="376" y="493"/>
                    <a:pt x="376" y="493"/>
                  </a:cubicBezTo>
                  <a:cubicBezTo>
                    <a:pt x="365" y="492"/>
                    <a:pt x="354" y="491"/>
                    <a:pt x="342" y="490"/>
                  </a:cubicBezTo>
                  <a:close/>
                  <a:moveTo>
                    <a:pt x="267" y="393"/>
                  </a:moveTo>
                  <a:cubicBezTo>
                    <a:pt x="300" y="401"/>
                    <a:pt x="300" y="401"/>
                    <a:pt x="300" y="401"/>
                  </a:cubicBezTo>
                  <a:cubicBezTo>
                    <a:pt x="345" y="384"/>
                    <a:pt x="345" y="384"/>
                    <a:pt x="345" y="384"/>
                  </a:cubicBezTo>
                  <a:cubicBezTo>
                    <a:pt x="370" y="396"/>
                    <a:pt x="370" y="396"/>
                    <a:pt x="370" y="396"/>
                  </a:cubicBezTo>
                  <a:cubicBezTo>
                    <a:pt x="345" y="392"/>
                    <a:pt x="345" y="392"/>
                    <a:pt x="345" y="392"/>
                  </a:cubicBezTo>
                  <a:cubicBezTo>
                    <a:pt x="299" y="409"/>
                    <a:pt x="299" y="409"/>
                    <a:pt x="299" y="409"/>
                  </a:cubicBezTo>
                  <a:lnTo>
                    <a:pt x="267" y="393"/>
                  </a:lnTo>
                  <a:close/>
                  <a:moveTo>
                    <a:pt x="172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1" y="407"/>
                    <a:pt x="171" y="407"/>
                    <a:pt x="171" y="407"/>
                  </a:cubicBezTo>
                  <a:cubicBezTo>
                    <a:pt x="186" y="457"/>
                    <a:pt x="186" y="457"/>
                    <a:pt x="186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2" y="472"/>
                  </a:lnTo>
                  <a:close/>
                  <a:moveTo>
                    <a:pt x="155" y="326"/>
                  </a:moveTo>
                  <a:cubicBezTo>
                    <a:pt x="159" y="326"/>
                    <a:pt x="159" y="326"/>
                    <a:pt x="159" y="326"/>
                  </a:cubicBezTo>
                  <a:cubicBezTo>
                    <a:pt x="159" y="351"/>
                    <a:pt x="159" y="351"/>
                    <a:pt x="159" y="351"/>
                  </a:cubicBezTo>
                  <a:cubicBezTo>
                    <a:pt x="155" y="351"/>
                    <a:pt x="155" y="351"/>
                    <a:pt x="155" y="351"/>
                  </a:cubicBezTo>
                  <a:lnTo>
                    <a:pt x="155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9" y="266"/>
                    <a:pt x="79" y="266"/>
                    <a:pt x="79" y="26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110" y="100"/>
                    <a:pt x="110" y="100"/>
                    <a:pt x="110" y="100"/>
                  </a:cubicBezTo>
                  <a:cubicBezTo>
                    <a:pt x="110" y="98"/>
                    <a:pt x="110" y="98"/>
                    <a:pt x="110" y="98"/>
                  </a:cubicBezTo>
                  <a:cubicBezTo>
                    <a:pt x="149" y="98"/>
                    <a:pt x="149" y="98"/>
                    <a:pt x="149" y="98"/>
                  </a:cubicBezTo>
                  <a:cubicBezTo>
                    <a:pt x="149" y="99"/>
                    <a:pt x="149" y="100"/>
                    <a:pt x="150" y="101"/>
                  </a:cubicBezTo>
                  <a:cubicBezTo>
                    <a:pt x="118" y="114"/>
                    <a:pt x="118" y="114"/>
                    <a:pt x="118" y="114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13" y="114"/>
                    <a:pt x="113" y="114"/>
                    <a:pt x="113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0"/>
                    <a:pt x="124" y="130"/>
                    <a:pt x="124" y="130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6" y="116"/>
                    <a:pt x="157" y="117"/>
                    <a:pt x="157" y="118"/>
                  </a:cubicBezTo>
                  <a:cubicBezTo>
                    <a:pt x="134" y="142"/>
                    <a:pt x="134" y="142"/>
                    <a:pt x="134" y="142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9" y="144"/>
                    <a:pt x="129" y="144"/>
                    <a:pt x="129" y="144"/>
                  </a:cubicBezTo>
                  <a:cubicBezTo>
                    <a:pt x="143" y="158"/>
                    <a:pt x="143" y="158"/>
                    <a:pt x="143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8" y="129"/>
                    <a:pt x="168" y="129"/>
                    <a:pt x="168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9" y="163"/>
                    <a:pt x="159" y="163"/>
                    <a:pt x="159" y="163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7" y="162"/>
                    <a:pt x="157" y="162"/>
                    <a:pt x="157" y="162"/>
                  </a:cubicBezTo>
                  <a:cubicBezTo>
                    <a:pt x="155" y="166"/>
                    <a:pt x="155" y="166"/>
                    <a:pt x="155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5" y="169"/>
                    <a:pt x="175" y="169"/>
                    <a:pt x="175" y="169"/>
                  </a:cubicBezTo>
                  <a:cubicBezTo>
                    <a:pt x="173" y="168"/>
                    <a:pt x="173" y="168"/>
                    <a:pt x="173" y="168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7" y="137"/>
                    <a:pt x="188" y="138"/>
                    <a:pt x="190" y="138"/>
                  </a:cubicBezTo>
                  <a:cubicBezTo>
                    <a:pt x="190" y="171"/>
                    <a:pt x="190" y="171"/>
                    <a:pt x="190" y="171"/>
                  </a:cubicBezTo>
                  <a:cubicBezTo>
                    <a:pt x="187" y="171"/>
                    <a:pt x="187" y="171"/>
                    <a:pt x="187" y="171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4" y="266"/>
                  </a:moveTo>
                  <a:cubicBezTo>
                    <a:pt x="68" y="266"/>
                    <a:pt x="68" y="266"/>
                    <a:pt x="68" y="266"/>
                  </a:cubicBezTo>
                  <a:cubicBezTo>
                    <a:pt x="68" y="100"/>
                    <a:pt x="68" y="100"/>
                    <a:pt x="68" y="100"/>
                  </a:cubicBezTo>
                  <a:cubicBezTo>
                    <a:pt x="74" y="100"/>
                    <a:pt x="74" y="100"/>
                    <a:pt x="74" y="100"/>
                  </a:cubicBezTo>
                  <a:lnTo>
                    <a:pt x="74" y="266"/>
                  </a:lnTo>
                  <a:close/>
                  <a:moveTo>
                    <a:pt x="153" y="111"/>
                  </a:moveTo>
                  <a:cubicBezTo>
                    <a:pt x="153" y="112"/>
                    <a:pt x="154" y="112"/>
                    <a:pt x="154" y="113"/>
                  </a:cubicBezTo>
                  <a:cubicBezTo>
                    <a:pt x="125" y="125"/>
                    <a:pt x="125" y="125"/>
                    <a:pt x="125" y="125"/>
                  </a:cubicBezTo>
                  <a:cubicBezTo>
                    <a:pt x="124" y="123"/>
                    <a:pt x="124" y="123"/>
                    <a:pt x="124" y="123"/>
                  </a:cubicBezTo>
                  <a:lnTo>
                    <a:pt x="153" y="111"/>
                  </a:lnTo>
                  <a:close/>
                  <a:moveTo>
                    <a:pt x="122" y="57"/>
                  </a:moveTo>
                  <a:cubicBezTo>
                    <a:pt x="123" y="55"/>
                    <a:pt x="123" y="55"/>
                    <a:pt x="123" y="55"/>
                  </a:cubicBezTo>
                  <a:cubicBezTo>
                    <a:pt x="156" y="69"/>
                    <a:pt x="156" y="69"/>
                    <a:pt x="156" y="69"/>
                  </a:cubicBezTo>
                  <a:cubicBezTo>
                    <a:pt x="155" y="70"/>
                    <a:pt x="155" y="70"/>
                    <a:pt x="155" y="70"/>
                  </a:cubicBezTo>
                  <a:lnTo>
                    <a:pt x="122" y="57"/>
                  </a:lnTo>
                  <a:close/>
                  <a:moveTo>
                    <a:pt x="166" y="124"/>
                  </a:moveTo>
                  <a:cubicBezTo>
                    <a:pt x="166" y="125"/>
                    <a:pt x="167" y="125"/>
                    <a:pt x="168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6" y="124"/>
                  </a:lnTo>
                  <a:close/>
                  <a:moveTo>
                    <a:pt x="140" y="29"/>
                  </a:moveTo>
                  <a:cubicBezTo>
                    <a:pt x="144" y="30"/>
                    <a:pt x="144" y="30"/>
                    <a:pt x="144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6" y="56"/>
                    <a:pt x="166" y="56"/>
                    <a:pt x="166" y="56"/>
                  </a:cubicBezTo>
                  <a:lnTo>
                    <a:pt x="140" y="29"/>
                  </a:lnTo>
                  <a:close/>
                  <a:moveTo>
                    <a:pt x="181" y="133"/>
                  </a:moveTo>
                  <a:cubicBezTo>
                    <a:pt x="182" y="133"/>
                    <a:pt x="182" y="134"/>
                    <a:pt x="183" y="134"/>
                  </a:cubicBezTo>
                  <a:cubicBezTo>
                    <a:pt x="170" y="166"/>
                    <a:pt x="170" y="166"/>
                    <a:pt x="170" y="166"/>
                  </a:cubicBezTo>
                  <a:cubicBezTo>
                    <a:pt x="168" y="165"/>
                    <a:pt x="168" y="165"/>
                    <a:pt x="168" y="165"/>
                  </a:cubicBezTo>
                  <a:lnTo>
                    <a:pt x="181" y="133"/>
                  </a:lnTo>
                  <a:close/>
                  <a:moveTo>
                    <a:pt x="167" y="10"/>
                  </a:moveTo>
                  <a:cubicBezTo>
                    <a:pt x="171" y="17"/>
                    <a:pt x="171" y="17"/>
                    <a:pt x="171" y="17"/>
                  </a:cubicBezTo>
                  <a:cubicBezTo>
                    <a:pt x="185" y="46"/>
                    <a:pt x="185" y="46"/>
                    <a:pt x="185" y="46"/>
                  </a:cubicBezTo>
                  <a:cubicBezTo>
                    <a:pt x="184" y="46"/>
                    <a:pt x="183" y="47"/>
                    <a:pt x="182" y="47"/>
                  </a:cubicBezTo>
                  <a:lnTo>
                    <a:pt x="167" y="10"/>
                  </a:lnTo>
                  <a:close/>
                  <a:moveTo>
                    <a:pt x="197" y="323"/>
                  </a:moveTo>
                  <a:cubicBezTo>
                    <a:pt x="197" y="323"/>
                    <a:pt x="197" y="323"/>
                    <a:pt x="197" y="323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7" y="351"/>
                    <a:pt x="197" y="351"/>
                    <a:pt x="197" y="351"/>
                  </a:cubicBezTo>
                  <a:lnTo>
                    <a:pt x="197" y="323"/>
                  </a:lnTo>
                  <a:close/>
                  <a:moveTo>
                    <a:pt x="197" y="282"/>
                  </a:moveTo>
                  <a:cubicBezTo>
                    <a:pt x="197" y="282"/>
                    <a:pt x="197" y="282"/>
                    <a:pt x="197" y="282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7" y="307"/>
                    <a:pt x="197" y="307"/>
                    <a:pt x="197" y="307"/>
                  </a:cubicBezTo>
                  <a:lnTo>
                    <a:pt x="197" y="282"/>
                  </a:lnTo>
                  <a:close/>
                  <a:moveTo>
                    <a:pt x="197" y="171"/>
                  </a:moveTo>
                  <a:cubicBezTo>
                    <a:pt x="199" y="171"/>
                    <a:pt x="199" y="171"/>
                    <a:pt x="199" y="171"/>
                  </a:cubicBezTo>
                  <a:cubicBezTo>
                    <a:pt x="199" y="136"/>
                    <a:pt x="199" y="136"/>
                    <a:pt x="199" y="136"/>
                  </a:cubicBezTo>
                  <a:cubicBezTo>
                    <a:pt x="200" y="136"/>
                    <a:pt x="201" y="136"/>
                    <a:pt x="201" y="136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171"/>
                    <a:pt x="201" y="171"/>
                    <a:pt x="201" y="171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7" y="267"/>
                    <a:pt x="197" y="267"/>
                    <a:pt x="197" y="267"/>
                  </a:cubicBezTo>
                  <a:lnTo>
                    <a:pt x="197" y="171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1" y="45"/>
                    <a:pt x="200" y="45"/>
                    <a:pt x="199" y="44"/>
                  </a:cubicBezTo>
                  <a:lnTo>
                    <a:pt x="199" y="5"/>
                  </a:lnTo>
                  <a:close/>
                  <a:moveTo>
                    <a:pt x="212" y="61"/>
                  </a:moveTo>
                  <a:cubicBezTo>
                    <a:pt x="217" y="61"/>
                    <a:pt x="222" y="66"/>
                    <a:pt x="222" y="71"/>
                  </a:cubicBezTo>
                  <a:cubicBezTo>
                    <a:pt x="222" y="77"/>
                    <a:pt x="217" y="81"/>
                    <a:pt x="212" y="81"/>
                  </a:cubicBezTo>
                  <a:cubicBezTo>
                    <a:pt x="206" y="81"/>
                    <a:pt x="202" y="77"/>
                    <a:pt x="202" y="71"/>
                  </a:cubicBezTo>
                  <a:cubicBezTo>
                    <a:pt x="202" y="66"/>
                    <a:pt x="206" y="61"/>
                    <a:pt x="212" y="61"/>
                  </a:cubicBezTo>
                  <a:close/>
                  <a:moveTo>
                    <a:pt x="231" y="164"/>
                  </a:moveTo>
                  <a:cubicBezTo>
                    <a:pt x="230" y="164"/>
                    <a:pt x="230" y="164"/>
                    <a:pt x="230" y="164"/>
                  </a:cubicBezTo>
                  <a:cubicBezTo>
                    <a:pt x="217" y="131"/>
                    <a:pt x="217" y="131"/>
                    <a:pt x="217" y="131"/>
                  </a:cubicBezTo>
                  <a:cubicBezTo>
                    <a:pt x="220" y="130"/>
                    <a:pt x="220" y="130"/>
                    <a:pt x="220" y="130"/>
                  </a:cubicBezTo>
                  <a:lnTo>
                    <a:pt x="231" y="164"/>
                  </a:lnTo>
                  <a:close/>
                  <a:moveTo>
                    <a:pt x="233" y="119"/>
                  </a:moveTo>
                  <a:cubicBezTo>
                    <a:pt x="258" y="143"/>
                    <a:pt x="258" y="143"/>
                    <a:pt x="258" y="143"/>
                  </a:cubicBezTo>
                  <a:cubicBezTo>
                    <a:pt x="256" y="145"/>
                    <a:pt x="256" y="145"/>
                    <a:pt x="256" y="145"/>
                  </a:cubicBezTo>
                  <a:cubicBezTo>
                    <a:pt x="231" y="120"/>
                    <a:pt x="231" y="120"/>
                    <a:pt x="231" y="120"/>
                  </a:cubicBezTo>
                  <a:cubicBezTo>
                    <a:pt x="232" y="120"/>
                    <a:pt x="232" y="119"/>
                    <a:pt x="233" y="119"/>
                  </a:cubicBezTo>
                  <a:close/>
                  <a:moveTo>
                    <a:pt x="241" y="103"/>
                  </a:moveTo>
                  <a:cubicBezTo>
                    <a:pt x="273" y="116"/>
                    <a:pt x="273" y="116"/>
                    <a:pt x="273" y="116"/>
                  </a:cubicBezTo>
                  <a:cubicBezTo>
                    <a:pt x="272" y="118"/>
                    <a:pt x="272" y="118"/>
                    <a:pt x="272" y="118"/>
                  </a:cubicBezTo>
                  <a:cubicBezTo>
                    <a:pt x="240" y="104"/>
                    <a:pt x="240" y="104"/>
                    <a:pt x="240" y="104"/>
                  </a:cubicBezTo>
                  <a:cubicBezTo>
                    <a:pt x="240" y="104"/>
                    <a:pt x="241" y="103"/>
                    <a:pt x="241" y="103"/>
                  </a:cubicBezTo>
                  <a:close/>
                  <a:moveTo>
                    <a:pt x="279" y="84"/>
                  </a:moveTo>
                  <a:cubicBezTo>
                    <a:pt x="375" y="84"/>
                    <a:pt x="375" y="84"/>
                    <a:pt x="375" y="84"/>
                  </a:cubicBezTo>
                  <a:cubicBezTo>
                    <a:pt x="375" y="88"/>
                    <a:pt x="375" y="88"/>
                    <a:pt x="375" y="88"/>
                  </a:cubicBezTo>
                  <a:cubicBezTo>
                    <a:pt x="279" y="88"/>
                    <a:pt x="279" y="88"/>
                    <a:pt x="279" y="88"/>
                  </a:cubicBezTo>
                  <a:lnTo>
                    <a:pt x="279" y="84"/>
                  </a:lnTo>
                  <a:close/>
                  <a:moveTo>
                    <a:pt x="359" y="55"/>
                  </a:moveTo>
                  <a:cubicBezTo>
                    <a:pt x="362" y="80"/>
                    <a:pt x="362" y="80"/>
                    <a:pt x="362" y="80"/>
                  </a:cubicBezTo>
                  <a:cubicBezTo>
                    <a:pt x="360" y="80"/>
                    <a:pt x="360" y="80"/>
                    <a:pt x="360" y="80"/>
                  </a:cubicBezTo>
                  <a:cubicBezTo>
                    <a:pt x="358" y="54"/>
                    <a:pt x="358" y="54"/>
                    <a:pt x="358" y="54"/>
                  </a:cubicBezTo>
                  <a:lnTo>
                    <a:pt x="359" y="55"/>
                  </a:lnTo>
                  <a:close/>
                  <a:moveTo>
                    <a:pt x="370" y="67"/>
                  </a:moveTo>
                  <a:cubicBezTo>
                    <a:pt x="397" y="83"/>
                    <a:pt x="397" y="83"/>
                    <a:pt x="397" y="83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7"/>
                  </a:lnTo>
                  <a:close/>
                  <a:moveTo>
                    <a:pt x="411" y="89"/>
                  </a:moveTo>
                  <a:cubicBezTo>
                    <a:pt x="412" y="93"/>
                    <a:pt x="412" y="93"/>
                    <a:pt x="412" y="93"/>
                  </a:cubicBezTo>
                  <a:cubicBezTo>
                    <a:pt x="382" y="99"/>
                    <a:pt x="382" y="99"/>
                    <a:pt x="382" y="99"/>
                  </a:cubicBezTo>
                  <a:cubicBezTo>
                    <a:pt x="378" y="97"/>
                    <a:pt x="378" y="97"/>
                    <a:pt x="378" y="97"/>
                  </a:cubicBezTo>
                  <a:lnTo>
                    <a:pt x="411" y="89"/>
                  </a:lnTo>
                  <a:close/>
                  <a:moveTo>
                    <a:pt x="431" y="95"/>
                  </a:moveTo>
                  <a:cubicBezTo>
                    <a:pt x="403" y="130"/>
                    <a:pt x="403" y="130"/>
                    <a:pt x="403" y="130"/>
                  </a:cubicBezTo>
                  <a:cubicBezTo>
                    <a:pt x="400" y="127"/>
                    <a:pt x="400" y="127"/>
                    <a:pt x="400" y="127"/>
                  </a:cubicBezTo>
                  <a:cubicBezTo>
                    <a:pt x="428" y="91"/>
                    <a:pt x="428" y="91"/>
                    <a:pt x="428" y="91"/>
                  </a:cubicBezTo>
                  <a:lnTo>
                    <a:pt x="431" y="95"/>
                  </a:lnTo>
                  <a:close/>
                  <a:moveTo>
                    <a:pt x="447" y="98"/>
                  </a:moveTo>
                  <a:cubicBezTo>
                    <a:pt x="432" y="144"/>
                    <a:pt x="432" y="144"/>
                    <a:pt x="432" y="144"/>
                  </a:cubicBezTo>
                  <a:cubicBezTo>
                    <a:pt x="430" y="143"/>
                    <a:pt x="430" y="143"/>
                    <a:pt x="430" y="143"/>
                  </a:cubicBezTo>
                  <a:cubicBezTo>
                    <a:pt x="445" y="96"/>
                    <a:pt x="445" y="96"/>
                    <a:pt x="445" y="96"/>
                  </a:cubicBezTo>
                  <a:lnTo>
                    <a:pt x="447" y="98"/>
                  </a:lnTo>
                  <a:close/>
                  <a:moveTo>
                    <a:pt x="461" y="95"/>
                  </a:moveTo>
                  <a:cubicBezTo>
                    <a:pt x="463" y="95"/>
                    <a:pt x="463" y="95"/>
                    <a:pt x="463" y="95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1" y="155"/>
                    <a:pt x="461" y="155"/>
                    <a:pt x="461" y="155"/>
                  </a:cubicBezTo>
                  <a:lnTo>
                    <a:pt x="461" y="95"/>
                  </a:lnTo>
                  <a:close/>
                  <a:moveTo>
                    <a:pt x="207" y="286"/>
                  </a:moveTo>
                  <a:cubicBezTo>
                    <a:pt x="217" y="286"/>
                    <a:pt x="217" y="286"/>
                    <a:pt x="217" y="286"/>
                  </a:cubicBezTo>
                  <a:cubicBezTo>
                    <a:pt x="217" y="307"/>
                    <a:pt x="217" y="307"/>
                    <a:pt x="217" y="307"/>
                  </a:cubicBezTo>
                  <a:cubicBezTo>
                    <a:pt x="207" y="307"/>
                    <a:pt x="207" y="307"/>
                    <a:pt x="207" y="307"/>
                  </a:cubicBezTo>
                  <a:lnTo>
                    <a:pt x="207" y="286"/>
                  </a:lnTo>
                  <a:close/>
                  <a:moveTo>
                    <a:pt x="222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1"/>
                    <a:pt x="226" y="311"/>
                    <a:pt x="226" y="311"/>
                  </a:cubicBezTo>
                  <a:cubicBezTo>
                    <a:pt x="222" y="309"/>
                    <a:pt x="222" y="309"/>
                    <a:pt x="222" y="309"/>
                  </a:cubicBezTo>
                  <a:lnTo>
                    <a:pt x="222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50" y="257"/>
                    <a:pt x="350" y="257"/>
                    <a:pt x="350" y="257"/>
                  </a:cubicBezTo>
                  <a:cubicBezTo>
                    <a:pt x="365" y="285"/>
                    <a:pt x="365" y="285"/>
                    <a:pt x="365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1" y="182"/>
                    <a:pt x="401" y="182"/>
                    <a:pt x="401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5" y="210"/>
                    <a:pt x="395" y="210"/>
                    <a:pt x="395" y="210"/>
                  </a:cubicBezTo>
                  <a:cubicBezTo>
                    <a:pt x="395" y="203"/>
                    <a:pt x="395" y="203"/>
                    <a:pt x="395" y="203"/>
                  </a:cubicBezTo>
                  <a:cubicBezTo>
                    <a:pt x="400" y="203"/>
                    <a:pt x="400" y="203"/>
                    <a:pt x="400" y="203"/>
                  </a:cubicBezTo>
                  <a:cubicBezTo>
                    <a:pt x="400" y="201"/>
                    <a:pt x="400" y="201"/>
                    <a:pt x="400" y="201"/>
                  </a:cubicBezTo>
                  <a:cubicBezTo>
                    <a:pt x="395" y="201"/>
                    <a:pt x="395" y="201"/>
                    <a:pt x="395" y="201"/>
                  </a:cubicBezTo>
                  <a:cubicBezTo>
                    <a:pt x="395" y="192"/>
                    <a:pt x="395" y="192"/>
                    <a:pt x="395" y="192"/>
                  </a:cubicBezTo>
                  <a:lnTo>
                    <a:pt x="397" y="192"/>
                  </a:lnTo>
                  <a:close/>
                  <a:moveTo>
                    <a:pt x="407" y="219"/>
                  </a:moveTo>
                  <a:cubicBezTo>
                    <a:pt x="401" y="219"/>
                    <a:pt x="401" y="219"/>
                    <a:pt x="401" y="219"/>
                  </a:cubicBezTo>
                  <a:cubicBezTo>
                    <a:pt x="401" y="212"/>
                    <a:pt x="401" y="212"/>
                    <a:pt x="401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7" y="219"/>
                  </a:lnTo>
                  <a:close/>
                  <a:moveTo>
                    <a:pt x="413" y="497"/>
                  </a:moveTo>
                  <a:cubicBezTo>
                    <a:pt x="426" y="428"/>
                    <a:pt x="426" y="428"/>
                    <a:pt x="426" y="428"/>
                  </a:cubicBezTo>
                  <a:cubicBezTo>
                    <a:pt x="423" y="403"/>
                    <a:pt x="423" y="403"/>
                    <a:pt x="423" y="403"/>
                  </a:cubicBezTo>
                  <a:cubicBezTo>
                    <a:pt x="412" y="451"/>
                    <a:pt x="412" y="451"/>
                    <a:pt x="412" y="451"/>
                  </a:cubicBezTo>
                  <a:cubicBezTo>
                    <a:pt x="406" y="451"/>
                    <a:pt x="406" y="451"/>
                    <a:pt x="406" y="451"/>
                  </a:cubicBezTo>
                  <a:cubicBezTo>
                    <a:pt x="406" y="408"/>
                    <a:pt x="406" y="408"/>
                    <a:pt x="406" y="408"/>
                  </a:cubicBezTo>
                  <a:cubicBezTo>
                    <a:pt x="424" y="395"/>
                    <a:pt x="424" y="395"/>
                    <a:pt x="424" y="395"/>
                  </a:cubicBezTo>
                  <a:cubicBezTo>
                    <a:pt x="433" y="320"/>
                    <a:pt x="433" y="320"/>
                    <a:pt x="433" y="320"/>
                  </a:cubicBezTo>
                  <a:cubicBezTo>
                    <a:pt x="398" y="400"/>
                    <a:pt x="398" y="400"/>
                    <a:pt x="398" y="400"/>
                  </a:cubicBezTo>
                  <a:cubicBezTo>
                    <a:pt x="395" y="400"/>
                    <a:pt x="395" y="400"/>
                    <a:pt x="395" y="400"/>
                  </a:cubicBezTo>
                  <a:cubicBezTo>
                    <a:pt x="395" y="351"/>
                    <a:pt x="395" y="351"/>
                    <a:pt x="395" y="351"/>
                  </a:cubicBezTo>
                  <a:cubicBezTo>
                    <a:pt x="406" y="320"/>
                    <a:pt x="406" y="320"/>
                    <a:pt x="406" y="320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6" y="280"/>
                    <a:pt x="406" y="280"/>
                    <a:pt x="406" y="280"/>
                  </a:cubicBezTo>
                  <a:cubicBezTo>
                    <a:pt x="413" y="284"/>
                    <a:pt x="413" y="284"/>
                    <a:pt x="413" y="284"/>
                  </a:cubicBezTo>
                  <a:cubicBezTo>
                    <a:pt x="404" y="301"/>
                    <a:pt x="404" y="301"/>
                    <a:pt x="404" y="301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6" y="296"/>
                    <a:pt x="456" y="296"/>
                    <a:pt x="456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9" y="184"/>
                    <a:pt x="469" y="184"/>
                    <a:pt x="469" y="184"/>
                  </a:cubicBezTo>
                  <a:cubicBezTo>
                    <a:pt x="482" y="173"/>
                    <a:pt x="482" y="173"/>
                    <a:pt x="482" y="173"/>
                  </a:cubicBezTo>
                  <a:cubicBezTo>
                    <a:pt x="486" y="167"/>
                    <a:pt x="486" y="167"/>
                    <a:pt x="486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62" y="176"/>
                    <a:pt x="462" y="176"/>
                    <a:pt x="462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7" y="228"/>
                    <a:pt x="417" y="228"/>
                    <a:pt x="417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6" y="240"/>
                    <a:pt x="416" y="240"/>
                    <a:pt x="416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3" y="265"/>
                    <a:pt x="413" y="265"/>
                    <a:pt x="413" y="265"/>
                  </a:cubicBezTo>
                  <a:cubicBezTo>
                    <a:pt x="394" y="257"/>
                    <a:pt x="394" y="257"/>
                    <a:pt x="394" y="257"/>
                  </a:cubicBezTo>
                  <a:cubicBezTo>
                    <a:pt x="377" y="266"/>
                    <a:pt x="377" y="266"/>
                    <a:pt x="377" y="266"/>
                  </a:cubicBezTo>
                  <a:cubicBezTo>
                    <a:pt x="368" y="256"/>
                    <a:pt x="368" y="256"/>
                    <a:pt x="368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7" y="251"/>
                    <a:pt x="387" y="251"/>
                    <a:pt x="387" y="251"/>
                  </a:cubicBezTo>
                  <a:cubicBezTo>
                    <a:pt x="394" y="230"/>
                    <a:pt x="394" y="230"/>
                    <a:pt x="394" y="230"/>
                  </a:cubicBezTo>
                  <a:cubicBezTo>
                    <a:pt x="411" y="231"/>
                    <a:pt x="411" y="231"/>
                    <a:pt x="411" y="231"/>
                  </a:cubicBezTo>
                  <a:cubicBezTo>
                    <a:pt x="404" y="228"/>
                    <a:pt x="404" y="228"/>
                    <a:pt x="404" y="228"/>
                  </a:cubicBezTo>
                  <a:cubicBezTo>
                    <a:pt x="415" y="227"/>
                    <a:pt x="415" y="227"/>
                    <a:pt x="415" y="227"/>
                  </a:cubicBezTo>
                  <a:cubicBezTo>
                    <a:pt x="412" y="220"/>
                    <a:pt x="412" y="220"/>
                    <a:pt x="412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1" y="188"/>
                    <a:pt x="421" y="188"/>
                    <a:pt x="421" y="188"/>
                  </a:cubicBezTo>
                  <a:cubicBezTo>
                    <a:pt x="406" y="175"/>
                    <a:pt x="406" y="175"/>
                    <a:pt x="406" y="175"/>
                  </a:cubicBezTo>
                  <a:cubicBezTo>
                    <a:pt x="394" y="176"/>
                    <a:pt x="394" y="176"/>
                    <a:pt x="394" y="176"/>
                  </a:cubicBezTo>
                  <a:cubicBezTo>
                    <a:pt x="384" y="184"/>
                    <a:pt x="384" y="184"/>
                    <a:pt x="384" y="184"/>
                  </a:cubicBezTo>
                  <a:cubicBezTo>
                    <a:pt x="381" y="122"/>
                    <a:pt x="381" y="122"/>
                    <a:pt x="381" y="122"/>
                  </a:cubicBezTo>
                  <a:cubicBezTo>
                    <a:pt x="378" y="118"/>
                    <a:pt x="378" y="118"/>
                    <a:pt x="378" y="118"/>
                  </a:cubicBezTo>
                  <a:cubicBezTo>
                    <a:pt x="375" y="221"/>
                    <a:pt x="375" y="221"/>
                    <a:pt x="375" y="221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33"/>
                    <a:pt x="366" y="232"/>
                    <a:pt x="364" y="225"/>
                  </a:cubicBezTo>
                  <a:cubicBezTo>
                    <a:pt x="362" y="218"/>
                    <a:pt x="365" y="200"/>
                    <a:pt x="365" y="200"/>
                  </a:cubicBezTo>
                  <a:cubicBezTo>
                    <a:pt x="373" y="120"/>
                    <a:pt x="373" y="120"/>
                    <a:pt x="373" y="120"/>
                  </a:cubicBezTo>
                  <a:cubicBezTo>
                    <a:pt x="367" y="127"/>
                    <a:pt x="367" y="127"/>
                    <a:pt x="367" y="127"/>
                  </a:cubicBezTo>
                  <a:cubicBezTo>
                    <a:pt x="363" y="176"/>
                    <a:pt x="363" y="176"/>
                    <a:pt x="363" y="176"/>
                  </a:cubicBezTo>
                  <a:cubicBezTo>
                    <a:pt x="345" y="189"/>
                    <a:pt x="345" y="189"/>
                    <a:pt x="345" y="189"/>
                  </a:cubicBezTo>
                  <a:cubicBezTo>
                    <a:pt x="340" y="215"/>
                    <a:pt x="340" y="215"/>
                    <a:pt x="340" y="215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1" y="188"/>
                    <a:pt x="361" y="188"/>
                    <a:pt x="361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50" y="207"/>
                    <a:pt x="350" y="207"/>
                    <a:pt x="350" y="207"/>
                  </a:cubicBezTo>
                  <a:cubicBezTo>
                    <a:pt x="332" y="230"/>
                    <a:pt x="332" y="230"/>
                    <a:pt x="332" y="230"/>
                  </a:cubicBezTo>
                  <a:cubicBezTo>
                    <a:pt x="330" y="270"/>
                    <a:pt x="330" y="270"/>
                    <a:pt x="330" y="270"/>
                  </a:cubicBezTo>
                  <a:cubicBezTo>
                    <a:pt x="370" y="304"/>
                    <a:pt x="370" y="304"/>
                    <a:pt x="370" y="304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7" y="356"/>
                    <a:pt x="387" y="356"/>
                    <a:pt x="387" y="356"/>
                  </a:cubicBezTo>
                  <a:cubicBezTo>
                    <a:pt x="350" y="337"/>
                    <a:pt x="350" y="337"/>
                    <a:pt x="350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90" y="318"/>
                    <a:pt x="290" y="318"/>
                    <a:pt x="290" y="318"/>
                  </a:cubicBezTo>
                  <a:cubicBezTo>
                    <a:pt x="253" y="336"/>
                    <a:pt x="253" y="336"/>
                    <a:pt x="253" y="336"/>
                  </a:cubicBezTo>
                  <a:cubicBezTo>
                    <a:pt x="253" y="350"/>
                    <a:pt x="253" y="350"/>
                    <a:pt x="253" y="350"/>
                  </a:cubicBezTo>
                  <a:cubicBezTo>
                    <a:pt x="253" y="367"/>
                    <a:pt x="253" y="367"/>
                    <a:pt x="253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7" y="351"/>
                    <a:pt x="207" y="351"/>
                    <a:pt x="207" y="351"/>
                  </a:cubicBezTo>
                  <a:cubicBezTo>
                    <a:pt x="207" y="326"/>
                    <a:pt x="207" y="326"/>
                    <a:pt x="20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27" y="326"/>
                    <a:pt x="227" y="326"/>
                    <a:pt x="227" y="326"/>
                  </a:cubicBezTo>
                  <a:cubicBezTo>
                    <a:pt x="232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6" y="315"/>
                    <a:pt x="236" y="315"/>
                    <a:pt x="236" y="315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86"/>
                    <a:pt x="236" y="286"/>
                    <a:pt x="236" y="286"/>
                  </a:cubicBezTo>
                  <a:cubicBezTo>
                    <a:pt x="236" y="275"/>
                    <a:pt x="236" y="275"/>
                    <a:pt x="236" y="275"/>
                  </a:cubicBezTo>
                  <a:cubicBezTo>
                    <a:pt x="236" y="275"/>
                    <a:pt x="236" y="275"/>
                    <a:pt x="236" y="274"/>
                  </a:cubicBezTo>
                  <a:cubicBezTo>
                    <a:pt x="236" y="270"/>
                    <a:pt x="232" y="266"/>
                    <a:pt x="228" y="266"/>
                  </a:cubicBezTo>
                  <a:cubicBezTo>
                    <a:pt x="227" y="266"/>
                    <a:pt x="227" y="266"/>
                    <a:pt x="227" y="266"/>
                  </a:cubicBezTo>
                  <a:cubicBezTo>
                    <a:pt x="207" y="266"/>
                    <a:pt x="207" y="266"/>
                    <a:pt x="207" y="266"/>
                  </a:cubicBezTo>
                  <a:cubicBezTo>
                    <a:pt x="207" y="171"/>
                    <a:pt x="207" y="171"/>
                    <a:pt x="207" y="171"/>
                  </a:cubicBezTo>
                  <a:cubicBezTo>
                    <a:pt x="205" y="171"/>
                    <a:pt x="205" y="171"/>
                    <a:pt x="205" y="171"/>
                  </a:cubicBezTo>
                  <a:cubicBezTo>
                    <a:pt x="205" y="138"/>
                    <a:pt x="205" y="138"/>
                    <a:pt x="205" y="138"/>
                  </a:cubicBezTo>
                  <a:cubicBezTo>
                    <a:pt x="206" y="137"/>
                    <a:pt x="208" y="137"/>
                    <a:pt x="209" y="137"/>
                  </a:cubicBezTo>
                  <a:cubicBezTo>
                    <a:pt x="221" y="168"/>
                    <a:pt x="221" y="168"/>
                    <a:pt x="221" y="168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19" y="169"/>
                    <a:pt x="219" y="169"/>
                    <a:pt x="219" y="169"/>
                  </a:cubicBezTo>
                  <a:cubicBezTo>
                    <a:pt x="220" y="173"/>
                    <a:pt x="220" y="173"/>
                    <a:pt x="220" y="173"/>
                  </a:cubicBezTo>
                  <a:cubicBezTo>
                    <a:pt x="239" y="166"/>
                    <a:pt x="239" y="166"/>
                    <a:pt x="239" y="166"/>
                  </a:cubicBezTo>
                  <a:cubicBezTo>
                    <a:pt x="237" y="162"/>
                    <a:pt x="237" y="162"/>
                    <a:pt x="237" y="162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3" y="131"/>
                    <a:pt x="223" y="131"/>
                    <a:pt x="223" y="131"/>
                  </a:cubicBezTo>
                  <a:cubicBezTo>
                    <a:pt x="224" y="130"/>
                    <a:pt x="225" y="129"/>
                    <a:pt x="226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49" y="155"/>
                    <a:pt x="249" y="155"/>
                    <a:pt x="249" y="155"/>
                  </a:cubicBezTo>
                  <a:cubicBezTo>
                    <a:pt x="252" y="158"/>
                    <a:pt x="252" y="158"/>
                    <a:pt x="252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1" y="142"/>
                    <a:pt x="261" y="142"/>
                    <a:pt x="261" y="142"/>
                  </a:cubicBezTo>
                  <a:cubicBezTo>
                    <a:pt x="236" y="118"/>
                    <a:pt x="236" y="118"/>
                    <a:pt x="236" y="118"/>
                  </a:cubicBezTo>
                  <a:cubicBezTo>
                    <a:pt x="237" y="117"/>
                    <a:pt x="237" y="116"/>
                    <a:pt x="238" y="115"/>
                  </a:cubicBezTo>
                  <a:cubicBezTo>
                    <a:pt x="271" y="128"/>
                    <a:pt x="271" y="128"/>
                    <a:pt x="271" y="128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0" y="130"/>
                    <a:pt x="270" y="130"/>
                    <a:pt x="270" y="130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7" y="114"/>
                    <a:pt x="277" y="114"/>
                    <a:pt x="277" y="114"/>
                  </a:cubicBezTo>
                  <a:cubicBezTo>
                    <a:pt x="244" y="101"/>
                    <a:pt x="244" y="101"/>
                    <a:pt x="244" y="101"/>
                  </a:cubicBezTo>
                  <a:cubicBezTo>
                    <a:pt x="244" y="100"/>
                    <a:pt x="244" y="99"/>
                    <a:pt x="244" y="98"/>
                  </a:cubicBezTo>
                  <a:cubicBezTo>
                    <a:pt x="279" y="98"/>
                    <a:pt x="279" y="98"/>
                    <a:pt x="279" y="98"/>
                  </a:cubicBezTo>
                  <a:cubicBezTo>
                    <a:pt x="279" y="100"/>
                    <a:pt x="279" y="100"/>
                    <a:pt x="279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9" y="101"/>
                    <a:pt x="369" y="103"/>
                    <a:pt x="370" y="105"/>
                  </a:cubicBezTo>
                  <a:cubicBezTo>
                    <a:pt x="371" y="109"/>
                    <a:pt x="374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375" y="112"/>
                    <a:pt x="375" y="112"/>
                    <a:pt x="375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6" y="100"/>
                    <a:pt x="416" y="100"/>
                    <a:pt x="416" y="10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4" y="130"/>
                    <a:pt x="394" y="130"/>
                    <a:pt x="394" y="130"/>
                  </a:cubicBezTo>
                  <a:cubicBezTo>
                    <a:pt x="393" y="131"/>
                    <a:pt x="395" y="134"/>
                    <a:pt x="399" y="136"/>
                  </a:cubicBezTo>
                  <a:cubicBezTo>
                    <a:pt x="403" y="139"/>
                    <a:pt x="406" y="140"/>
                    <a:pt x="407" y="139"/>
                  </a:cubicBezTo>
                  <a:cubicBezTo>
                    <a:pt x="407" y="139"/>
                    <a:pt x="407" y="139"/>
                    <a:pt x="407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9" y="100"/>
                    <a:pt x="439" y="100"/>
                    <a:pt x="439" y="100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3" y="147"/>
                    <a:pt x="423" y="147"/>
                    <a:pt x="423" y="147"/>
                  </a:cubicBezTo>
                  <a:cubicBezTo>
                    <a:pt x="422" y="149"/>
                    <a:pt x="426" y="151"/>
                    <a:pt x="430" y="153"/>
                  </a:cubicBezTo>
                  <a:cubicBezTo>
                    <a:pt x="434" y="154"/>
                    <a:pt x="438" y="155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39" y="153"/>
                    <a:pt x="439" y="153"/>
                    <a:pt x="439" y="153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00"/>
                    <a:pt x="457" y="100"/>
                    <a:pt x="457" y="100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59"/>
                    <a:pt x="457" y="159"/>
                    <a:pt x="457" y="159"/>
                  </a:cubicBezTo>
                  <a:cubicBezTo>
                    <a:pt x="457" y="160"/>
                    <a:pt x="461" y="161"/>
                    <a:pt x="466" y="161"/>
                  </a:cubicBezTo>
                  <a:cubicBezTo>
                    <a:pt x="471" y="161"/>
                    <a:pt x="474" y="160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59"/>
                    <a:pt x="475" y="159"/>
                    <a:pt x="475" y="159"/>
                  </a:cubicBezTo>
                  <a:cubicBezTo>
                    <a:pt x="475" y="100"/>
                    <a:pt x="475" y="100"/>
                    <a:pt x="475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56" y="80"/>
                    <a:pt x="456" y="80"/>
                    <a:pt x="456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6" y="75"/>
                    <a:pt x="374" y="63"/>
                  </a:cubicBezTo>
                  <a:cubicBezTo>
                    <a:pt x="357" y="46"/>
                    <a:pt x="357" y="34"/>
                    <a:pt x="357" y="34"/>
                  </a:cubicBezTo>
                  <a:cubicBezTo>
                    <a:pt x="354" y="34"/>
                    <a:pt x="354" y="34"/>
                    <a:pt x="354" y="34"/>
                  </a:cubicBezTo>
                  <a:cubicBezTo>
                    <a:pt x="354" y="80"/>
                    <a:pt x="354" y="80"/>
                    <a:pt x="354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4" y="34"/>
                    <a:pt x="344" y="34"/>
                    <a:pt x="344" y="34"/>
                  </a:cubicBezTo>
                  <a:cubicBezTo>
                    <a:pt x="344" y="80"/>
                    <a:pt x="344" y="80"/>
                    <a:pt x="344" y="80"/>
                  </a:cubicBezTo>
                  <a:cubicBezTo>
                    <a:pt x="279" y="80"/>
                    <a:pt x="279" y="80"/>
                    <a:pt x="279" y="80"/>
                  </a:cubicBezTo>
                  <a:cubicBezTo>
                    <a:pt x="279" y="82"/>
                    <a:pt x="279" y="82"/>
                    <a:pt x="279" y="82"/>
                  </a:cubicBezTo>
                  <a:cubicBezTo>
                    <a:pt x="244" y="82"/>
                    <a:pt x="244" y="82"/>
                    <a:pt x="244" y="82"/>
                  </a:cubicBezTo>
                  <a:cubicBezTo>
                    <a:pt x="241" y="62"/>
                    <a:pt x="225" y="46"/>
                    <a:pt x="205" y="43"/>
                  </a:cubicBezTo>
                  <a:cubicBezTo>
                    <a:pt x="205" y="4"/>
                    <a:pt x="205" y="4"/>
                    <a:pt x="205" y="4"/>
                  </a:cubicBezTo>
                  <a:cubicBezTo>
                    <a:pt x="207" y="4"/>
                    <a:pt x="207" y="4"/>
                    <a:pt x="207" y="4"/>
                  </a:cubicBezTo>
                  <a:cubicBezTo>
                    <a:pt x="207" y="0"/>
                    <a:pt x="207" y="0"/>
                    <a:pt x="207" y="0"/>
                  </a:cubicBezTo>
                  <a:cubicBezTo>
                    <a:pt x="187" y="0"/>
                    <a:pt x="187" y="0"/>
                    <a:pt x="187" y="0"/>
                  </a:cubicBezTo>
                  <a:cubicBezTo>
                    <a:pt x="187" y="4"/>
                    <a:pt x="187" y="4"/>
                    <a:pt x="187" y="4"/>
                  </a:cubicBezTo>
                  <a:cubicBezTo>
                    <a:pt x="190" y="4"/>
                    <a:pt x="190" y="4"/>
                    <a:pt x="190" y="4"/>
                  </a:cubicBezTo>
                  <a:cubicBezTo>
                    <a:pt x="190" y="43"/>
                    <a:pt x="190" y="43"/>
                    <a:pt x="190" y="43"/>
                  </a:cubicBezTo>
                  <a:cubicBezTo>
                    <a:pt x="188" y="43"/>
                    <a:pt x="187" y="43"/>
                    <a:pt x="186" y="43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2" y="3"/>
                    <a:pt x="172" y="3"/>
                    <a:pt x="172" y="3"/>
                  </a:cubicBezTo>
                  <a:cubicBezTo>
                    <a:pt x="154" y="11"/>
                    <a:pt x="154" y="11"/>
                    <a:pt x="154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2" y="49"/>
                    <a:pt x="172" y="49"/>
                    <a:pt x="172" y="49"/>
                  </a:cubicBezTo>
                  <a:cubicBezTo>
                    <a:pt x="171" y="49"/>
                    <a:pt x="170" y="50"/>
                    <a:pt x="169" y="51"/>
                  </a:cubicBezTo>
                  <a:cubicBezTo>
                    <a:pt x="142" y="24"/>
                    <a:pt x="142" y="24"/>
                    <a:pt x="142" y="24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4" y="23"/>
                    <a:pt x="144" y="23"/>
                    <a:pt x="144" y="23"/>
                  </a:cubicBezTo>
                  <a:cubicBezTo>
                    <a:pt x="141" y="20"/>
                    <a:pt x="141" y="20"/>
                    <a:pt x="141" y="20"/>
                  </a:cubicBezTo>
                  <a:cubicBezTo>
                    <a:pt x="127" y="34"/>
                    <a:pt x="127" y="34"/>
                    <a:pt x="127" y="34"/>
                  </a:cubicBezTo>
                  <a:cubicBezTo>
                    <a:pt x="130" y="37"/>
                    <a:pt x="130" y="37"/>
                    <a:pt x="130" y="37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58" y="61"/>
                    <a:pt x="158" y="61"/>
                    <a:pt x="158" y="61"/>
                  </a:cubicBezTo>
                  <a:cubicBezTo>
                    <a:pt x="157" y="62"/>
                    <a:pt x="157" y="63"/>
                    <a:pt x="156" y="64"/>
                  </a:cubicBezTo>
                  <a:cubicBezTo>
                    <a:pt x="122" y="51"/>
                    <a:pt x="122" y="51"/>
                    <a:pt x="122" y="51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23" y="48"/>
                    <a:pt x="123" y="48"/>
                    <a:pt x="123" y="48"/>
                  </a:cubicBezTo>
                  <a:cubicBezTo>
                    <a:pt x="119" y="47"/>
                    <a:pt x="119" y="47"/>
                    <a:pt x="119" y="47"/>
                  </a:cubicBezTo>
                  <a:cubicBezTo>
                    <a:pt x="112" y="65"/>
                    <a:pt x="112" y="65"/>
                    <a:pt x="112" y="65"/>
                  </a:cubicBezTo>
                  <a:cubicBezTo>
                    <a:pt x="116" y="66"/>
                    <a:pt x="116" y="66"/>
                    <a:pt x="116" y="66"/>
                  </a:cubicBezTo>
                  <a:cubicBezTo>
                    <a:pt x="116" y="64"/>
                    <a:pt x="116" y="64"/>
                    <a:pt x="116" y="64"/>
                  </a:cubicBezTo>
                  <a:cubicBezTo>
                    <a:pt x="150" y="78"/>
                    <a:pt x="150" y="78"/>
                    <a:pt x="150" y="78"/>
                  </a:cubicBezTo>
                  <a:cubicBezTo>
                    <a:pt x="150" y="79"/>
                    <a:pt x="149" y="81"/>
                    <a:pt x="149" y="82"/>
                  </a:cubicBezTo>
                  <a:cubicBezTo>
                    <a:pt x="110" y="82"/>
                    <a:pt x="110" y="82"/>
                    <a:pt x="110" y="82"/>
                  </a:cubicBezTo>
                  <a:cubicBezTo>
                    <a:pt x="110" y="80"/>
                    <a:pt x="110" y="80"/>
                    <a:pt x="110" y="80"/>
                  </a:cubicBezTo>
                  <a:cubicBezTo>
                    <a:pt x="68" y="80"/>
                    <a:pt x="68" y="80"/>
                    <a:pt x="68" y="80"/>
                  </a:cubicBezTo>
                  <a:cubicBezTo>
                    <a:pt x="68" y="80"/>
                    <a:pt x="68" y="80"/>
                    <a:pt x="67" y="80"/>
                  </a:cubicBezTo>
                  <a:cubicBezTo>
                    <a:pt x="63" y="80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82"/>
                    <a:pt x="63" y="286"/>
                    <a:pt x="67" y="286"/>
                  </a:cubicBezTo>
                  <a:cubicBezTo>
                    <a:pt x="68" y="286"/>
                    <a:pt x="68" y="286"/>
                    <a:pt x="6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5" y="286"/>
                    <a:pt x="185" y="286"/>
                    <a:pt x="185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85" y="307"/>
                    <a:pt x="185" y="307"/>
                    <a:pt x="185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48" y="307"/>
                    <a:pt x="145" y="310"/>
                    <a:pt x="145" y="315"/>
                  </a:cubicBezTo>
                  <a:cubicBezTo>
                    <a:pt x="145" y="315"/>
                    <a:pt x="145" y="315"/>
                    <a:pt x="145" y="315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26"/>
                    <a:pt x="145" y="326"/>
                    <a:pt x="145" y="326"/>
                  </a:cubicBezTo>
                  <a:cubicBezTo>
                    <a:pt x="145" y="351"/>
                    <a:pt x="145" y="351"/>
                    <a:pt x="145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7" y="400"/>
                    <a:pt x="87" y="400"/>
                    <a:pt x="87" y="400"/>
                  </a:cubicBezTo>
                  <a:cubicBezTo>
                    <a:pt x="103" y="418"/>
                    <a:pt x="103" y="418"/>
                    <a:pt x="103" y="418"/>
                  </a:cubicBezTo>
                  <a:cubicBezTo>
                    <a:pt x="103" y="451"/>
                    <a:pt x="103" y="451"/>
                    <a:pt x="103" y="451"/>
                  </a:cubicBezTo>
                  <a:cubicBezTo>
                    <a:pt x="122" y="459"/>
                    <a:pt x="122" y="459"/>
                    <a:pt x="122" y="459"/>
                  </a:cubicBezTo>
                  <a:cubicBezTo>
                    <a:pt x="122" y="505"/>
                    <a:pt x="122" y="505"/>
                    <a:pt x="122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0"/>
                    <a:pt x="19" y="543"/>
                    <a:pt x="46" y="556"/>
                  </a:cubicBezTo>
                  <a:cubicBezTo>
                    <a:pt x="80" y="572"/>
                    <a:pt x="76" y="581"/>
                    <a:pt x="76" y="581"/>
                  </a:cubicBezTo>
                  <a:cubicBezTo>
                    <a:pt x="76" y="581"/>
                    <a:pt x="135" y="543"/>
                    <a:pt x="263" y="520"/>
                  </a:cubicBezTo>
                  <a:cubicBezTo>
                    <a:pt x="330" y="508"/>
                    <a:pt x="451" y="503"/>
                    <a:pt x="495" y="512"/>
                  </a:cubicBezTo>
                  <a:cubicBezTo>
                    <a:pt x="495" y="512"/>
                    <a:pt x="461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5" name="Freeform 53">
              <a:extLst>
                <a:ext uri="{FF2B5EF4-FFF2-40B4-BE49-F238E27FC236}">
                  <a16:creationId xmlns:a16="http://schemas.microsoft.com/office/drawing/2014/main" id="{45425EF7-6385-4D0B-A112-1C196F41AF14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04858" y="3977648"/>
              <a:ext cx="1793875" cy="1787526"/>
            </a:xfrm>
            <a:custGeom>
              <a:avLst/>
              <a:gdLst>
                <a:gd name="T0" fmla="*/ 484 w 968"/>
                <a:gd name="T1" fmla="*/ 953 h 967"/>
                <a:gd name="T2" fmla="*/ 14 w 968"/>
                <a:gd name="T3" fmla="*/ 482 h 967"/>
                <a:gd name="T4" fmla="*/ 484 w 968"/>
                <a:gd name="T5" fmla="*/ 12 h 967"/>
                <a:gd name="T6" fmla="*/ 954 w 968"/>
                <a:gd name="T7" fmla="*/ 482 h 967"/>
                <a:gd name="T8" fmla="*/ 484 w 968"/>
                <a:gd name="T9" fmla="*/ 953 h 967"/>
                <a:gd name="T10" fmla="*/ 484 w 968"/>
                <a:gd name="T11" fmla="*/ 0 h 967"/>
                <a:gd name="T12" fmla="*/ 0 w 968"/>
                <a:gd name="T13" fmla="*/ 483 h 967"/>
                <a:gd name="T14" fmla="*/ 484 w 968"/>
                <a:gd name="T15" fmla="*/ 967 h 967"/>
                <a:gd name="T16" fmla="*/ 968 w 968"/>
                <a:gd name="T17" fmla="*/ 483 h 967"/>
                <a:gd name="T18" fmla="*/ 484 w 968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8" h="967">
                  <a:moveTo>
                    <a:pt x="484" y="953"/>
                  </a:moveTo>
                  <a:cubicBezTo>
                    <a:pt x="224" y="953"/>
                    <a:pt x="14" y="742"/>
                    <a:pt x="14" y="482"/>
                  </a:cubicBezTo>
                  <a:cubicBezTo>
                    <a:pt x="14" y="223"/>
                    <a:pt x="224" y="12"/>
                    <a:pt x="484" y="12"/>
                  </a:cubicBezTo>
                  <a:cubicBezTo>
                    <a:pt x="744" y="12"/>
                    <a:pt x="954" y="223"/>
                    <a:pt x="954" y="482"/>
                  </a:cubicBezTo>
                  <a:cubicBezTo>
                    <a:pt x="954" y="742"/>
                    <a:pt x="744" y="953"/>
                    <a:pt x="484" y="953"/>
                  </a:cubicBezTo>
                  <a:close/>
                  <a:moveTo>
                    <a:pt x="484" y="0"/>
                  </a:moveTo>
                  <a:cubicBezTo>
                    <a:pt x="217" y="0"/>
                    <a:pt x="0" y="216"/>
                    <a:pt x="0" y="483"/>
                  </a:cubicBezTo>
                  <a:cubicBezTo>
                    <a:pt x="0" y="750"/>
                    <a:pt x="217" y="967"/>
                    <a:pt x="484" y="967"/>
                  </a:cubicBezTo>
                  <a:cubicBezTo>
                    <a:pt x="751" y="967"/>
                    <a:pt x="968" y="750"/>
                    <a:pt x="968" y="483"/>
                  </a:cubicBezTo>
                  <a:cubicBezTo>
                    <a:pt x="968" y="216"/>
                    <a:pt x="751" y="0"/>
                    <a:pt x="48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6" name="Freeform 54">
              <a:extLst>
                <a:ext uri="{FF2B5EF4-FFF2-40B4-BE49-F238E27FC236}">
                  <a16:creationId xmlns:a16="http://schemas.microsoft.com/office/drawing/2014/main" id="{055993F8-9DEA-46BA-A6E9-1748D40635A3}"/>
                </a:ext>
              </a:extLst>
            </p:cNvPr>
            <p:cNvSpPr>
              <a:spLocks/>
            </p:cNvSpPr>
            <p:nvPr/>
          </p:nvSpPr>
          <p:spPr>
            <a:xfrm>
              <a:off x="5008058" y="4552323"/>
              <a:ext cx="65088" cy="60325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1 w 35"/>
                <a:gd name="T7" fmla="*/ 20 h 32"/>
                <a:gd name="T8" fmla="*/ 11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2"/>
                    <a:pt x="3" y="5"/>
                    <a:pt x="2" y="9"/>
                  </a:cubicBezTo>
                  <a:cubicBezTo>
                    <a:pt x="0" y="13"/>
                    <a:pt x="0" y="17"/>
                    <a:pt x="1" y="20"/>
                  </a:cubicBezTo>
                  <a:cubicBezTo>
                    <a:pt x="3" y="24"/>
                    <a:pt x="6" y="27"/>
                    <a:pt x="11" y="29"/>
                  </a:cubicBezTo>
                  <a:cubicBezTo>
                    <a:pt x="16" y="31"/>
                    <a:pt x="21" y="32"/>
                    <a:pt x="25" y="31"/>
                  </a:cubicBezTo>
                  <a:cubicBezTo>
                    <a:pt x="28" y="29"/>
                    <a:pt x="31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7" name="Freeform 55">
              <a:extLst>
                <a:ext uri="{FF2B5EF4-FFF2-40B4-BE49-F238E27FC236}">
                  <a16:creationId xmlns:a16="http://schemas.microsoft.com/office/drawing/2014/main" id="{121C4019-58B2-4336-A5C8-41A1D3EEC08F}"/>
                </a:ext>
              </a:extLst>
            </p:cNvPr>
            <p:cNvSpPr>
              <a:spLocks/>
            </p:cNvSpPr>
            <p:nvPr/>
          </p:nvSpPr>
          <p:spPr>
            <a:xfrm>
              <a:off x="5581145" y="5347661"/>
              <a:ext cx="41275" cy="74613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1 w 22"/>
                <a:gd name="T5" fmla="*/ 40 h 40"/>
                <a:gd name="T6" fmla="*/ 11 w 22"/>
                <a:gd name="T7" fmla="*/ 14 h 40"/>
                <a:gd name="T8" fmla="*/ 6 w 22"/>
                <a:gd name="T9" fmla="*/ 17 h 40"/>
                <a:gd name="T10" fmla="*/ 0 w 22"/>
                <a:gd name="T11" fmla="*/ 19 h 40"/>
                <a:gd name="T12" fmla="*/ 0 w 22"/>
                <a:gd name="T13" fmla="*/ 11 h 40"/>
                <a:gd name="T14" fmla="*/ 8 w 22"/>
                <a:gd name="T15" fmla="*/ 6 h 40"/>
                <a:gd name="T16" fmla="*/ 13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9" y="15"/>
                    <a:pt x="8" y="16"/>
                    <a:pt x="6" y="17"/>
                  </a:cubicBezTo>
                  <a:cubicBezTo>
                    <a:pt x="4" y="18"/>
                    <a:pt x="2" y="19"/>
                    <a:pt x="0" y="19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6" y="8"/>
                    <a:pt x="8" y="6"/>
                  </a:cubicBezTo>
                  <a:cubicBezTo>
                    <a:pt x="10" y="5"/>
                    <a:pt x="12" y="3"/>
                    <a:pt x="13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8" name="Freeform 56">
              <a:extLst>
                <a:ext uri="{FF2B5EF4-FFF2-40B4-BE49-F238E27FC236}">
                  <a16:creationId xmlns:a16="http://schemas.microsoft.com/office/drawing/2014/main" id="{4E1BFDFE-14F3-43F3-96A9-4983249295DB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639883" y="5347661"/>
              <a:ext cx="60325" cy="74613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5 w 32"/>
                <a:gd name="T5" fmla="*/ 7 h 40"/>
                <a:gd name="T6" fmla="*/ 12 w 32"/>
                <a:gd name="T7" fmla="*/ 9 h 40"/>
                <a:gd name="T8" fmla="*/ 10 w 32"/>
                <a:gd name="T9" fmla="*/ 13 h 40"/>
                <a:gd name="T10" fmla="*/ 12 w 32"/>
                <a:gd name="T11" fmla="*/ 18 h 40"/>
                <a:gd name="T12" fmla="*/ 15 w 32"/>
                <a:gd name="T13" fmla="*/ 20 h 40"/>
                <a:gd name="T14" fmla="*/ 19 w 32"/>
                <a:gd name="T15" fmla="*/ 18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5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7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4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5 h 40"/>
                <a:gd name="T52" fmla="*/ 15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0" y="10"/>
                    <a:pt x="19" y="9"/>
                  </a:cubicBezTo>
                  <a:cubicBezTo>
                    <a:pt x="18" y="8"/>
                    <a:pt x="17" y="7"/>
                    <a:pt x="15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10" y="16"/>
                    <a:pt x="11" y="17"/>
                    <a:pt x="12" y="18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0"/>
                    <a:pt x="18" y="20"/>
                    <a:pt x="19" y="18"/>
                  </a:cubicBezTo>
                  <a:cubicBezTo>
                    <a:pt x="20" y="17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2" y="32"/>
                    <a:pt x="13" y="33"/>
                  </a:cubicBezTo>
                  <a:cubicBezTo>
                    <a:pt x="14" y="33"/>
                    <a:pt x="15" y="34"/>
                    <a:pt x="15" y="34"/>
                  </a:cubicBezTo>
                  <a:cubicBezTo>
                    <a:pt x="17" y="34"/>
                    <a:pt x="19" y="33"/>
                    <a:pt x="20" y="31"/>
                  </a:cubicBezTo>
                  <a:cubicBezTo>
                    <a:pt x="20" y="30"/>
                    <a:pt x="21" y="27"/>
                    <a:pt x="21" y="23"/>
                  </a:cubicBezTo>
                  <a:cubicBezTo>
                    <a:pt x="20" y="24"/>
                    <a:pt x="19" y="25"/>
                    <a:pt x="17" y="26"/>
                  </a:cubicBezTo>
                  <a:cubicBezTo>
                    <a:pt x="16" y="26"/>
                    <a:pt x="14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1" y="21"/>
                    <a:pt x="0" y="17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4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1" y="11"/>
                    <a:pt x="32" y="15"/>
                    <a:pt x="32" y="20"/>
                  </a:cubicBezTo>
                  <a:cubicBezTo>
                    <a:pt x="32" y="27"/>
                    <a:pt x="31" y="32"/>
                    <a:pt x="28" y="35"/>
                  </a:cubicBezTo>
                  <a:cubicBezTo>
                    <a:pt x="25" y="39"/>
                    <a:pt x="21" y="40"/>
                    <a:pt x="15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5" y="37"/>
                    <a:pt x="4" y="36"/>
                  </a:cubicBezTo>
                  <a:cubicBezTo>
                    <a:pt x="2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69" name="Freeform 57">
              <a:extLst>
                <a:ext uri="{FF2B5EF4-FFF2-40B4-BE49-F238E27FC236}">
                  <a16:creationId xmlns:a16="http://schemas.microsoft.com/office/drawing/2014/main" id="{DB8CF6AA-A277-4BB3-9468-1EB39BFE9EA7}"/>
                </a:ext>
              </a:extLst>
            </p:cNvPr>
            <p:cNvSpPr>
              <a:spLocks/>
            </p:cNvSpPr>
            <p:nvPr/>
          </p:nvSpPr>
          <p:spPr>
            <a:xfrm>
              <a:off x="5704970" y="5349248"/>
              <a:ext cx="60325" cy="73025"/>
            </a:xfrm>
            <a:custGeom>
              <a:avLst/>
              <a:gdLst>
                <a:gd name="T0" fmla="*/ 4 w 32"/>
                <a:gd name="T1" fmla="*/ 0 h 39"/>
                <a:gd name="T2" fmla="*/ 30 w 32"/>
                <a:gd name="T3" fmla="*/ 0 h 39"/>
                <a:gd name="T4" fmla="*/ 30 w 32"/>
                <a:gd name="T5" fmla="*/ 8 h 39"/>
                <a:gd name="T6" fmla="*/ 13 w 32"/>
                <a:gd name="T7" fmla="*/ 8 h 39"/>
                <a:gd name="T8" fmla="*/ 12 w 32"/>
                <a:gd name="T9" fmla="*/ 14 h 39"/>
                <a:gd name="T10" fmla="*/ 15 w 32"/>
                <a:gd name="T11" fmla="*/ 13 h 39"/>
                <a:gd name="T12" fmla="*/ 19 w 32"/>
                <a:gd name="T13" fmla="*/ 13 h 39"/>
                <a:gd name="T14" fmla="*/ 28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7 h 39"/>
                <a:gd name="T22" fmla="*/ 16 w 32"/>
                <a:gd name="T23" fmla="*/ 39 h 39"/>
                <a:gd name="T24" fmla="*/ 9 w 32"/>
                <a:gd name="T25" fmla="*/ 39 h 39"/>
                <a:gd name="T26" fmla="*/ 5 w 32"/>
                <a:gd name="T27" fmla="*/ 36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7 h 39"/>
                <a:gd name="T34" fmla="*/ 12 w 32"/>
                <a:gd name="T35" fmla="*/ 31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0 w 32"/>
                <a:gd name="T49" fmla="*/ 22 h 39"/>
                <a:gd name="T50" fmla="*/ 1 w 32"/>
                <a:gd name="T51" fmla="*/ 21 h 39"/>
                <a:gd name="T52" fmla="*/ 4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4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3" y="14"/>
                    <a:pt x="14" y="13"/>
                    <a:pt x="15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8" y="16"/>
                  </a:cubicBezTo>
                  <a:cubicBezTo>
                    <a:pt x="31" y="18"/>
                    <a:pt x="32" y="21"/>
                    <a:pt x="32" y="25"/>
                  </a:cubicBezTo>
                  <a:cubicBezTo>
                    <a:pt x="32" y="27"/>
                    <a:pt x="31" y="30"/>
                    <a:pt x="30" y="32"/>
                  </a:cubicBezTo>
                  <a:cubicBezTo>
                    <a:pt x="29" y="35"/>
                    <a:pt x="27" y="36"/>
                    <a:pt x="25" y="37"/>
                  </a:cubicBezTo>
                  <a:cubicBezTo>
                    <a:pt x="22" y="39"/>
                    <a:pt x="20" y="39"/>
                    <a:pt x="16" y="39"/>
                  </a:cubicBezTo>
                  <a:cubicBezTo>
                    <a:pt x="13" y="39"/>
                    <a:pt x="11" y="39"/>
                    <a:pt x="9" y="39"/>
                  </a:cubicBezTo>
                  <a:cubicBezTo>
                    <a:pt x="8" y="38"/>
                    <a:pt x="6" y="37"/>
                    <a:pt x="5" y="36"/>
                  </a:cubicBezTo>
                  <a:cubicBezTo>
                    <a:pt x="4" y="35"/>
                    <a:pt x="2" y="34"/>
                    <a:pt x="2" y="33"/>
                  </a:cubicBezTo>
                  <a:cubicBezTo>
                    <a:pt x="1" y="32"/>
                    <a:pt x="0" y="30"/>
                    <a:pt x="0" y="29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11" y="29"/>
                    <a:pt x="11" y="30"/>
                    <a:pt x="12" y="31"/>
                  </a:cubicBezTo>
                  <a:cubicBezTo>
                    <a:pt x="13" y="32"/>
                    <a:pt x="15" y="33"/>
                    <a:pt x="16" y="33"/>
                  </a:cubicBezTo>
                  <a:cubicBezTo>
                    <a:pt x="17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7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0"/>
                    <a:pt x="11" y="21"/>
                    <a:pt x="10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0" name="Freeform 58">
              <a:extLst>
                <a:ext uri="{FF2B5EF4-FFF2-40B4-BE49-F238E27FC236}">
                  <a16:creationId xmlns:a16="http://schemas.microsoft.com/office/drawing/2014/main" id="{78D65A36-0655-44D3-8E49-7457D01C8D57}"/>
                </a:ext>
              </a:extLst>
            </p:cNvPr>
            <p:cNvSpPr>
              <a:spLocks/>
            </p:cNvSpPr>
            <p:nvPr/>
          </p:nvSpPr>
          <p:spPr>
            <a:xfrm>
              <a:off x="5770058" y="5347661"/>
              <a:ext cx="57150" cy="74613"/>
            </a:xfrm>
            <a:custGeom>
              <a:avLst/>
              <a:gdLst>
                <a:gd name="T0" fmla="*/ 10 w 31"/>
                <a:gd name="T1" fmla="*/ 12 h 40"/>
                <a:gd name="T2" fmla="*/ 0 w 31"/>
                <a:gd name="T3" fmla="*/ 10 h 40"/>
                <a:gd name="T4" fmla="*/ 5 w 31"/>
                <a:gd name="T5" fmla="*/ 3 h 40"/>
                <a:gd name="T6" fmla="*/ 15 w 31"/>
                <a:gd name="T7" fmla="*/ 0 h 40"/>
                <a:gd name="T8" fmla="*/ 26 w 31"/>
                <a:gd name="T9" fmla="*/ 3 h 40"/>
                <a:gd name="T10" fmla="*/ 30 w 31"/>
                <a:gd name="T11" fmla="*/ 10 h 40"/>
                <a:gd name="T12" fmla="*/ 28 w 31"/>
                <a:gd name="T13" fmla="*/ 15 h 40"/>
                <a:gd name="T14" fmla="*/ 24 w 31"/>
                <a:gd name="T15" fmla="*/ 18 h 40"/>
                <a:gd name="T16" fmla="*/ 27 w 31"/>
                <a:gd name="T17" fmla="*/ 20 h 40"/>
                <a:gd name="T18" fmla="*/ 30 w 31"/>
                <a:gd name="T19" fmla="*/ 23 h 40"/>
                <a:gd name="T20" fmla="*/ 31 w 31"/>
                <a:gd name="T21" fmla="*/ 27 h 40"/>
                <a:gd name="T22" fmla="*/ 30 w 31"/>
                <a:gd name="T23" fmla="*/ 34 h 40"/>
                <a:gd name="T24" fmla="*/ 25 w 31"/>
                <a:gd name="T25" fmla="*/ 39 h 40"/>
                <a:gd name="T26" fmla="*/ 16 w 31"/>
                <a:gd name="T27" fmla="*/ 40 h 40"/>
                <a:gd name="T28" fmla="*/ 8 w 31"/>
                <a:gd name="T29" fmla="*/ 39 h 40"/>
                <a:gd name="T30" fmla="*/ 3 w 31"/>
                <a:gd name="T31" fmla="*/ 35 h 40"/>
                <a:gd name="T32" fmla="*/ 0 w 31"/>
                <a:gd name="T33" fmla="*/ 29 h 40"/>
                <a:gd name="T34" fmla="*/ 10 w 31"/>
                <a:gd name="T35" fmla="*/ 28 h 40"/>
                <a:gd name="T36" fmla="*/ 12 w 31"/>
                <a:gd name="T37" fmla="*/ 32 h 40"/>
                <a:gd name="T38" fmla="*/ 16 w 31"/>
                <a:gd name="T39" fmla="*/ 34 h 40"/>
                <a:gd name="T40" fmla="*/ 19 w 31"/>
                <a:gd name="T41" fmla="*/ 32 h 40"/>
                <a:gd name="T42" fmla="*/ 21 w 31"/>
                <a:gd name="T43" fmla="*/ 28 h 40"/>
                <a:gd name="T44" fmla="*/ 19 w 31"/>
                <a:gd name="T45" fmla="*/ 24 h 40"/>
                <a:gd name="T46" fmla="*/ 15 w 31"/>
                <a:gd name="T47" fmla="*/ 22 h 40"/>
                <a:gd name="T48" fmla="*/ 12 w 31"/>
                <a:gd name="T49" fmla="*/ 23 h 40"/>
                <a:gd name="T50" fmla="*/ 13 w 31"/>
                <a:gd name="T51" fmla="*/ 15 h 40"/>
                <a:gd name="T52" fmla="*/ 14 w 31"/>
                <a:gd name="T53" fmla="*/ 15 h 40"/>
                <a:gd name="T54" fmla="*/ 17 w 31"/>
                <a:gd name="T55" fmla="*/ 14 h 40"/>
                <a:gd name="T56" fmla="*/ 19 w 31"/>
                <a:gd name="T57" fmla="*/ 11 h 40"/>
                <a:gd name="T58" fmla="*/ 18 w 31"/>
                <a:gd name="T59" fmla="*/ 8 h 40"/>
                <a:gd name="T60" fmla="*/ 15 w 31"/>
                <a:gd name="T61" fmla="*/ 7 h 40"/>
                <a:gd name="T62" fmla="*/ 12 w 31"/>
                <a:gd name="T63" fmla="*/ 8 h 40"/>
                <a:gd name="T64" fmla="*/ 10 w 31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1" h="40">
                  <a:moveTo>
                    <a:pt x="10" y="12"/>
                  </a:moveTo>
                  <a:cubicBezTo>
                    <a:pt x="0" y="10"/>
                    <a:pt x="0" y="10"/>
                    <a:pt x="0" y="10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7" y="1"/>
                    <a:pt x="11" y="0"/>
                    <a:pt x="15" y="0"/>
                  </a:cubicBezTo>
                  <a:cubicBezTo>
                    <a:pt x="20" y="0"/>
                    <a:pt x="24" y="1"/>
                    <a:pt x="26" y="3"/>
                  </a:cubicBezTo>
                  <a:cubicBezTo>
                    <a:pt x="28" y="5"/>
                    <a:pt x="30" y="7"/>
                    <a:pt x="30" y="10"/>
                  </a:cubicBezTo>
                  <a:cubicBezTo>
                    <a:pt x="30" y="12"/>
                    <a:pt x="29" y="13"/>
                    <a:pt x="28" y="15"/>
                  </a:cubicBezTo>
                  <a:cubicBezTo>
                    <a:pt x="27" y="16"/>
                    <a:pt x="26" y="17"/>
                    <a:pt x="24" y="18"/>
                  </a:cubicBezTo>
                  <a:cubicBezTo>
                    <a:pt x="25" y="19"/>
                    <a:pt x="27" y="19"/>
                    <a:pt x="27" y="20"/>
                  </a:cubicBezTo>
                  <a:cubicBezTo>
                    <a:pt x="29" y="20"/>
                    <a:pt x="30" y="21"/>
                    <a:pt x="30" y="23"/>
                  </a:cubicBezTo>
                  <a:cubicBezTo>
                    <a:pt x="31" y="24"/>
                    <a:pt x="31" y="26"/>
                    <a:pt x="31" y="27"/>
                  </a:cubicBezTo>
                  <a:cubicBezTo>
                    <a:pt x="31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2" y="40"/>
                    <a:pt x="19" y="40"/>
                    <a:pt x="16" y="40"/>
                  </a:cubicBezTo>
                  <a:cubicBezTo>
                    <a:pt x="12" y="40"/>
                    <a:pt x="10" y="40"/>
                    <a:pt x="8" y="39"/>
                  </a:cubicBezTo>
                  <a:cubicBezTo>
                    <a:pt x="6" y="38"/>
                    <a:pt x="4" y="37"/>
                    <a:pt x="3" y="35"/>
                  </a:cubicBezTo>
                  <a:cubicBezTo>
                    <a:pt x="1" y="34"/>
                    <a:pt x="0" y="32"/>
                    <a:pt x="0" y="29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30"/>
                    <a:pt x="11" y="32"/>
                    <a:pt x="12" y="32"/>
                  </a:cubicBezTo>
                  <a:cubicBezTo>
                    <a:pt x="13" y="33"/>
                    <a:pt x="14" y="34"/>
                    <a:pt x="16" y="34"/>
                  </a:cubicBezTo>
                  <a:cubicBezTo>
                    <a:pt x="17" y="34"/>
                    <a:pt x="18" y="33"/>
                    <a:pt x="19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19" y="24"/>
                  </a:cubicBezTo>
                  <a:cubicBezTo>
                    <a:pt x="18" y="23"/>
                    <a:pt x="17" y="22"/>
                    <a:pt x="15" y="22"/>
                  </a:cubicBezTo>
                  <a:cubicBezTo>
                    <a:pt x="15" y="22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5"/>
                    <a:pt x="14" y="15"/>
                    <a:pt x="14" y="15"/>
                  </a:cubicBezTo>
                  <a:cubicBezTo>
                    <a:pt x="15" y="15"/>
                    <a:pt x="17" y="15"/>
                    <a:pt x="17" y="14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19" y="10"/>
                    <a:pt x="18" y="9"/>
                    <a:pt x="18" y="8"/>
                  </a:cubicBezTo>
                  <a:cubicBezTo>
                    <a:pt x="17" y="7"/>
                    <a:pt x="16" y="7"/>
                    <a:pt x="15" y="7"/>
                  </a:cubicBezTo>
                  <a:cubicBezTo>
                    <a:pt x="14" y="7"/>
                    <a:pt x="13" y="7"/>
                    <a:pt x="12" y="8"/>
                  </a:cubicBezTo>
                  <a:cubicBezTo>
                    <a:pt x="11" y="9"/>
                    <a:pt x="11" y="10"/>
                    <a:pt x="1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1" name="Freeform 59">
              <a:extLst>
                <a:ext uri="{FF2B5EF4-FFF2-40B4-BE49-F238E27FC236}">
                  <a16:creationId xmlns:a16="http://schemas.microsoft.com/office/drawing/2014/main" id="{133CAF8F-2240-48FB-A5D0-092D16179177}"/>
                </a:ext>
              </a:extLst>
            </p:cNvPr>
            <p:cNvSpPr>
              <a:spLocks/>
            </p:cNvSpPr>
            <p:nvPr/>
          </p:nvSpPr>
          <p:spPr>
            <a:xfrm>
              <a:off x="5277933" y="5415923"/>
              <a:ext cx="17463" cy="9525"/>
            </a:xfrm>
            <a:custGeom>
              <a:avLst/>
              <a:gdLst>
                <a:gd name="T0" fmla="*/ 0 w 11"/>
                <a:gd name="T1" fmla="*/ 6 h 6"/>
                <a:gd name="T2" fmla="*/ 5 w 11"/>
                <a:gd name="T3" fmla="*/ 5 h 6"/>
                <a:gd name="T4" fmla="*/ 11 w 11"/>
                <a:gd name="T5" fmla="*/ 2 h 6"/>
                <a:gd name="T6" fmla="*/ 8 w 11"/>
                <a:gd name="T7" fmla="*/ 1 h 6"/>
                <a:gd name="T8" fmla="*/ 4 w 11"/>
                <a:gd name="T9" fmla="*/ 0 h 6"/>
                <a:gd name="T10" fmla="*/ 0 w 11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6">
                  <a:moveTo>
                    <a:pt x="0" y="6"/>
                  </a:moveTo>
                  <a:lnTo>
                    <a:pt x="5" y="5"/>
                  </a:lnTo>
                  <a:lnTo>
                    <a:pt x="11" y="2"/>
                  </a:lnTo>
                  <a:lnTo>
                    <a:pt x="8" y="1"/>
                  </a:lnTo>
                  <a:lnTo>
                    <a:pt x="4" y="0"/>
                  </a:ln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2" name="Freeform 60">
              <a:extLst>
                <a:ext uri="{FF2B5EF4-FFF2-40B4-BE49-F238E27FC236}">
                  <a16:creationId xmlns:a16="http://schemas.microsoft.com/office/drawing/2014/main" id="{EF673BFB-5245-4EA1-B1F4-12DD2C4A225B}"/>
                </a:ext>
              </a:extLst>
            </p:cNvPr>
            <p:cNvSpPr>
              <a:spLocks/>
            </p:cNvSpPr>
            <p:nvPr/>
          </p:nvSpPr>
          <p:spPr>
            <a:xfrm>
              <a:off x="5377945" y="4187198"/>
              <a:ext cx="44450" cy="34925"/>
            </a:xfrm>
            <a:custGeom>
              <a:avLst/>
              <a:gdLst>
                <a:gd name="T0" fmla="*/ 22 w 24"/>
                <a:gd name="T1" fmla="*/ 11 h 19"/>
                <a:gd name="T2" fmla="*/ 24 w 24"/>
                <a:gd name="T3" fmla="*/ 8 h 19"/>
                <a:gd name="T4" fmla="*/ 24 w 24"/>
                <a:gd name="T5" fmla="*/ 4 h 19"/>
                <a:gd name="T6" fmla="*/ 21 w 24"/>
                <a:gd name="T7" fmla="*/ 0 h 19"/>
                <a:gd name="T8" fmla="*/ 16 w 24"/>
                <a:gd name="T9" fmla="*/ 0 h 19"/>
                <a:gd name="T10" fmla="*/ 8 w 24"/>
                <a:gd name="T11" fmla="*/ 4 h 19"/>
                <a:gd name="T12" fmla="*/ 0 w 24"/>
                <a:gd name="T13" fmla="*/ 7 h 19"/>
                <a:gd name="T14" fmla="*/ 5 w 24"/>
                <a:gd name="T15" fmla="*/ 19 h 19"/>
                <a:gd name="T16" fmla="*/ 13 w 24"/>
                <a:gd name="T17" fmla="*/ 16 h 19"/>
                <a:gd name="T18" fmla="*/ 22 w 24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4" y="6"/>
                    <a:pt x="24" y="5"/>
                    <a:pt x="24" y="4"/>
                  </a:cubicBezTo>
                  <a:cubicBezTo>
                    <a:pt x="23" y="2"/>
                    <a:pt x="22" y="1"/>
                    <a:pt x="21" y="0"/>
                  </a:cubicBezTo>
                  <a:cubicBezTo>
                    <a:pt x="19" y="0"/>
                    <a:pt x="18" y="0"/>
                    <a:pt x="16" y="0"/>
                  </a:cubicBezTo>
                  <a:cubicBezTo>
                    <a:pt x="15" y="1"/>
                    <a:pt x="12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3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3" name="Freeform 61">
              <a:extLst>
                <a:ext uri="{FF2B5EF4-FFF2-40B4-BE49-F238E27FC236}">
                  <a16:creationId xmlns:a16="http://schemas.microsoft.com/office/drawing/2014/main" id="{887C566D-5AAE-4C01-992E-34CC7BAC8DBF}"/>
                </a:ext>
              </a:extLst>
            </p:cNvPr>
            <p:cNvSpPr>
              <a:spLocks/>
            </p:cNvSpPr>
            <p:nvPr/>
          </p:nvSpPr>
          <p:spPr>
            <a:xfrm>
              <a:off x="6297108" y="4461836"/>
              <a:ext cx="36513" cy="46038"/>
            </a:xfrm>
            <a:custGeom>
              <a:avLst/>
              <a:gdLst>
                <a:gd name="T0" fmla="*/ 10 w 20"/>
                <a:gd name="T1" fmla="*/ 23 h 25"/>
                <a:gd name="T2" fmla="*/ 13 w 20"/>
                <a:gd name="T3" fmla="*/ 25 h 25"/>
                <a:gd name="T4" fmla="*/ 17 w 20"/>
                <a:gd name="T5" fmla="*/ 24 h 25"/>
                <a:gd name="T6" fmla="*/ 20 w 20"/>
                <a:gd name="T7" fmla="*/ 20 h 25"/>
                <a:gd name="T8" fmla="*/ 20 w 20"/>
                <a:gd name="T9" fmla="*/ 15 h 25"/>
                <a:gd name="T10" fmla="*/ 15 w 20"/>
                <a:gd name="T11" fmla="*/ 8 h 25"/>
                <a:gd name="T12" fmla="*/ 11 w 20"/>
                <a:gd name="T13" fmla="*/ 0 h 25"/>
                <a:gd name="T14" fmla="*/ 0 w 20"/>
                <a:gd name="T15" fmla="*/ 7 h 25"/>
                <a:gd name="T16" fmla="*/ 4 w 20"/>
                <a:gd name="T17" fmla="*/ 14 h 25"/>
                <a:gd name="T18" fmla="*/ 10 w 20"/>
                <a:gd name="T19" fmla="*/ 2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" h="25">
                  <a:moveTo>
                    <a:pt x="10" y="23"/>
                  </a:moveTo>
                  <a:cubicBezTo>
                    <a:pt x="11" y="24"/>
                    <a:pt x="12" y="24"/>
                    <a:pt x="13" y="25"/>
                  </a:cubicBezTo>
                  <a:cubicBezTo>
                    <a:pt x="15" y="25"/>
                    <a:pt x="16" y="24"/>
                    <a:pt x="17" y="24"/>
                  </a:cubicBezTo>
                  <a:cubicBezTo>
                    <a:pt x="19" y="23"/>
                    <a:pt x="20" y="21"/>
                    <a:pt x="20" y="20"/>
                  </a:cubicBezTo>
                  <a:cubicBezTo>
                    <a:pt x="20" y="19"/>
                    <a:pt x="20" y="17"/>
                    <a:pt x="20" y="15"/>
                  </a:cubicBezTo>
                  <a:cubicBezTo>
                    <a:pt x="19" y="14"/>
                    <a:pt x="18" y="12"/>
                    <a:pt x="15" y="8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9"/>
                    <a:pt x="9" y="22"/>
                    <a:pt x="10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4" name="Freeform 62">
              <a:extLst>
                <a:ext uri="{FF2B5EF4-FFF2-40B4-BE49-F238E27FC236}">
                  <a16:creationId xmlns:a16="http://schemas.microsoft.com/office/drawing/2014/main" id="{3D7121C0-EFD3-4D2C-967A-CD5B1AF057FE}"/>
                </a:ext>
              </a:extLst>
            </p:cNvPr>
            <p:cNvSpPr>
              <a:spLocks/>
            </p:cNvSpPr>
            <p:nvPr/>
          </p:nvSpPr>
          <p:spPr>
            <a:xfrm>
              <a:off x="4995358" y="4642811"/>
              <a:ext cx="39688" cy="28575"/>
            </a:xfrm>
            <a:custGeom>
              <a:avLst/>
              <a:gdLst>
                <a:gd name="T0" fmla="*/ 25 w 25"/>
                <a:gd name="T1" fmla="*/ 0 h 18"/>
                <a:gd name="T2" fmla="*/ 0 w 25"/>
                <a:gd name="T3" fmla="*/ 3 h 18"/>
                <a:gd name="T4" fmla="*/ 19 w 25"/>
                <a:gd name="T5" fmla="*/ 18 h 18"/>
                <a:gd name="T6" fmla="*/ 25 w 25"/>
                <a:gd name="T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5" h="18">
                  <a:moveTo>
                    <a:pt x="25" y="0"/>
                  </a:moveTo>
                  <a:lnTo>
                    <a:pt x="0" y="3"/>
                  </a:lnTo>
                  <a:lnTo>
                    <a:pt x="19" y="18"/>
                  </a:lnTo>
                  <a:lnTo>
                    <a:pt x="2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5" name="Freeform 63">
              <a:extLst>
                <a:ext uri="{FF2B5EF4-FFF2-40B4-BE49-F238E27FC236}">
                  <a16:creationId xmlns:a16="http://schemas.microsoft.com/office/drawing/2014/main" id="{45839955-055F-49A5-B3BA-6D552FD178A2}"/>
                </a:ext>
              </a:extLst>
            </p:cNvPr>
            <p:cNvSpPr>
              <a:spLocks/>
            </p:cNvSpPr>
            <p:nvPr/>
          </p:nvSpPr>
          <p:spPr>
            <a:xfrm>
              <a:off x="5774820" y="5565148"/>
              <a:ext cx="38100" cy="61913"/>
            </a:xfrm>
            <a:custGeom>
              <a:avLst/>
              <a:gdLst>
                <a:gd name="T0" fmla="*/ 7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19 h 33"/>
                <a:gd name="T8" fmla="*/ 0 w 21"/>
                <a:gd name="T9" fmla="*/ 23 h 33"/>
                <a:gd name="T10" fmla="*/ 2 w 21"/>
                <a:gd name="T11" fmla="*/ 26 h 33"/>
                <a:gd name="T12" fmla="*/ 9 w 21"/>
                <a:gd name="T13" fmla="*/ 32 h 33"/>
                <a:gd name="T14" fmla="*/ 12 w 21"/>
                <a:gd name="T15" fmla="*/ 33 h 33"/>
                <a:gd name="T16" fmla="*/ 15 w 21"/>
                <a:gd name="T17" fmla="*/ 33 h 33"/>
                <a:gd name="T18" fmla="*/ 19 w 21"/>
                <a:gd name="T19" fmla="*/ 29 h 33"/>
                <a:gd name="T20" fmla="*/ 20 w 21"/>
                <a:gd name="T21" fmla="*/ 26 h 33"/>
                <a:gd name="T22" fmla="*/ 21 w 21"/>
                <a:gd name="T23" fmla="*/ 24 h 33"/>
                <a:gd name="T24" fmla="*/ 20 w 21"/>
                <a:gd name="T25" fmla="*/ 20 h 33"/>
                <a:gd name="T26" fmla="*/ 14 w 21"/>
                <a:gd name="T27" fmla="*/ 16 h 33"/>
                <a:gd name="T28" fmla="*/ 14 w 21"/>
                <a:gd name="T29" fmla="*/ 11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2 h 33"/>
                <a:gd name="T40" fmla="*/ 10 w 21"/>
                <a:gd name="T41" fmla="*/ 8 h 33"/>
                <a:gd name="T42" fmla="*/ 9 w 21"/>
                <a:gd name="T43" fmla="*/ 9 h 33"/>
                <a:gd name="T44" fmla="*/ 7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7" y="10"/>
                  </a:moveTo>
                  <a:cubicBezTo>
                    <a:pt x="5" y="10"/>
                    <a:pt x="4" y="12"/>
                    <a:pt x="4" y="12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2" y="16"/>
                    <a:pt x="1" y="19"/>
                    <a:pt x="1" y="19"/>
                  </a:cubicBezTo>
                  <a:cubicBezTo>
                    <a:pt x="0" y="20"/>
                    <a:pt x="0" y="23"/>
                    <a:pt x="0" y="23"/>
                  </a:cubicBezTo>
                  <a:cubicBezTo>
                    <a:pt x="0" y="24"/>
                    <a:pt x="2" y="26"/>
                    <a:pt x="2" y="26"/>
                  </a:cubicBezTo>
                  <a:cubicBezTo>
                    <a:pt x="3" y="29"/>
                    <a:pt x="9" y="32"/>
                    <a:pt x="9" y="32"/>
                  </a:cubicBezTo>
                  <a:cubicBezTo>
                    <a:pt x="10" y="33"/>
                    <a:pt x="11" y="33"/>
                    <a:pt x="12" y="33"/>
                  </a:cubicBezTo>
                  <a:cubicBezTo>
                    <a:pt x="13" y="33"/>
                    <a:pt x="14" y="33"/>
                    <a:pt x="15" y="33"/>
                  </a:cubicBezTo>
                  <a:cubicBezTo>
                    <a:pt x="19" y="33"/>
                    <a:pt x="19" y="29"/>
                    <a:pt x="19" y="29"/>
                  </a:cubicBezTo>
                  <a:cubicBezTo>
                    <a:pt x="18" y="28"/>
                    <a:pt x="20" y="26"/>
                    <a:pt x="20" y="26"/>
                  </a:cubicBezTo>
                  <a:cubicBezTo>
                    <a:pt x="21" y="25"/>
                    <a:pt x="21" y="24"/>
                    <a:pt x="21" y="24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1" y="12"/>
                    <a:pt x="14" y="11"/>
                    <a:pt x="14" y="11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6" y="0"/>
                    <a:pt x="15" y="2"/>
                    <a:pt x="15" y="2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8" y="10"/>
                    <a:pt x="7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6" name="Freeform 64">
              <a:extLst>
                <a:ext uri="{FF2B5EF4-FFF2-40B4-BE49-F238E27FC236}">
                  <a16:creationId xmlns:a16="http://schemas.microsoft.com/office/drawing/2014/main" id="{B6C6CCCB-35EE-46EE-B908-A1DE910CA866}"/>
                </a:ext>
              </a:extLst>
            </p:cNvPr>
            <p:cNvSpPr>
              <a:spLocks/>
            </p:cNvSpPr>
            <p:nvPr/>
          </p:nvSpPr>
          <p:spPr>
            <a:xfrm>
              <a:off x="5417633" y="5504823"/>
              <a:ext cx="7938" cy="20638"/>
            </a:xfrm>
            <a:custGeom>
              <a:avLst/>
              <a:gdLst>
                <a:gd name="T0" fmla="*/ 0 w 4"/>
                <a:gd name="T1" fmla="*/ 0 h 11"/>
                <a:gd name="T2" fmla="*/ 2 w 4"/>
                <a:gd name="T3" fmla="*/ 5 h 11"/>
                <a:gd name="T4" fmla="*/ 2 w 4"/>
                <a:gd name="T5" fmla="*/ 7 h 11"/>
                <a:gd name="T6" fmla="*/ 3 w 4"/>
                <a:gd name="T7" fmla="*/ 10 h 11"/>
                <a:gd name="T8" fmla="*/ 4 w 4"/>
                <a:gd name="T9" fmla="*/ 9 h 11"/>
                <a:gd name="T10" fmla="*/ 3 w 4"/>
                <a:gd name="T11" fmla="*/ 3 h 11"/>
                <a:gd name="T12" fmla="*/ 3 w 4"/>
                <a:gd name="T13" fmla="*/ 0 h 11"/>
                <a:gd name="T14" fmla="*/ 0 w 4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2" y="6"/>
                    <a:pt x="2" y="7"/>
                    <a:pt x="2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4" y="9"/>
                  </a:cubicBezTo>
                  <a:cubicBezTo>
                    <a:pt x="4" y="8"/>
                    <a:pt x="4" y="5"/>
                    <a:pt x="3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7" name="Freeform 65">
              <a:extLst>
                <a:ext uri="{FF2B5EF4-FFF2-40B4-BE49-F238E27FC236}">
                  <a16:creationId xmlns:a16="http://schemas.microsoft.com/office/drawing/2014/main" id="{92D8A39E-B4DB-4A16-A95E-084DD81665F1}"/>
                </a:ext>
              </a:extLst>
            </p:cNvPr>
            <p:cNvSpPr>
              <a:spLocks/>
            </p:cNvSpPr>
            <p:nvPr/>
          </p:nvSpPr>
          <p:spPr>
            <a:xfrm>
              <a:off x="5384295" y="5517523"/>
              <a:ext cx="33338" cy="12700"/>
            </a:xfrm>
            <a:custGeom>
              <a:avLst/>
              <a:gdLst>
                <a:gd name="T0" fmla="*/ 0 w 18"/>
                <a:gd name="T1" fmla="*/ 7 h 7"/>
                <a:gd name="T2" fmla="*/ 5 w 18"/>
                <a:gd name="T3" fmla="*/ 6 h 7"/>
                <a:gd name="T4" fmla="*/ 17 w 18"/>
                <a:gd name="T5" fmla="*/ 3 h 7"/>
                <a:gd name="T6" fmla="*/ 18 w 18"/>
                <a:gd name="T7" fmla="*/ 2 h 7"/>
                <a:gd name="T8" fmla="*/ 18 w 18"/>
                <a:gd name="T9" fmla="*/ 2 h 7"/>
                <a:gd name="T10" fmla="*/ 17 w 18"/>
                <a:gd name="T11" fmla="*/ 0 h 7"/>
                <a:gd name="T12" fmla="*/ 0 w 18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7">
                  <a:moveTo>
                    <a:pt x="0" y="7"/>
                  </a:moveTo>
                  <a:cubicBezTo>
                    <a:pt x="1" y="7"/>
                    <a:pt x="3" y="6"/>
                    <a:pt x="5" y="6"/>
                  </a:cubicBezTo>
                  <a:cubicBezTo>
                    <a:pt x="9" y="6"/>
                    <a:pt x="15" y="5"/>
                    <a:pt x="17" y="3"/>
                  </a:cubicBezTo>
                  <a:cubicBezTo>
                    <a:pt x="18" y="3"/>
                    <a:pt x="18" y="3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7" y="1"/>
                    <a:pt x="17" y="0"/>
                  </a:cubicBezTo>
                  <a:cubicBezTo>
                    <a:pt x="12" y="4"/>
                    <a:pt x="3" y="5"/>
                    <a:pt x="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8" name="Freeform 66">
              <a:extLst>
                <a:ext uri="{FF2B5EF4-FFF2-40B4-BE49-F238E27FC236}">
                  <a16:creationId xmlns:a16="http://schemas.microsoft.com/office/drawing/2014/main" id="{304C3957-ED5B-4A8C-A6F0-EE36192EF7FF}"/>
                </a:ext>
              </a:extLst>
            </p:cNvPr>
            <p:cNvSpPr>
              <a:spLocks/>
            </p:cNvSpPr>
            <p:nvPr/>
          </p:nvSpPr>
          <p:spPr>
            <a:xfrm>
              <a:off x="5849433" y="4149098"/>
              <a:ext cx="63500" cy="68263"/>
            </a:xfrm>
            <a:custGeom>
              <a:avLst/>
              <a:gdLst>
                <a:gd name="T0" fmla="*/ 12 w 34"/>
                <a:gd name="T1" fmla="*/ 36 h 37"/>
                <a:gd name="T2" fmla="*/ 24 w 34"/>
                <a:gd name="T3" fmla="*/ 35 h 37"/>
                <a:gd name="T4" fmla="*/ 32 w 34"/>
                <a:gd name="T5" fmla="*/ 23 h 37"/>
                <a:gd name="T6" fmla="*/ 32 w 34"/>
                <a:gd name="T7" fmla="*/ 9 h 37"/>
                <a:gd name="T8" fmla="*/ 22 w 34"/>
                <a:gd name="T9" fmla="*/ 2 h 37"/>
                <a:gd name="T10" fmla="*/ 10 w 34"/>
                <a:gd name="T11" fmla="*/ 3 h 37"/>
                <a:gd name="T12" fmla="*/ 2 w 34"/>
                <a:gd name="T13" fmla="*/ 15 h 37"/>
                <a:gd name="T14" fmla="*/ 3 w 34"/>
                <a:gd name="T15" fmla="*/ 29 h 37"/>
                <a:gd name="T16" fmla="*/ 12 w 34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4" h="37">
                  <a:moveTo>
                    <a:pt x="12" y="36"/>
                  </a:moveTo>
                  <a:cubicBezTo>
                    <a:pt x="17" y="37"/>
                    <a:pt x="21" y="37"/>
                    <a:pt x="24" y="35"/>
                  </a:cubicBezTo>
                  <a:cubicBezTo>
                    <a:pt x="28" y="33"/>
                    <a:pt x="31" y="29"/>
                    <a:pt x="32" y="23"/>
                  </a:cubicBezTo>
                  <a:cubicBezTo>
                    <a:pt x="34" y="17"/>
                    <a:pt x="34" y="12"/>
                    <a:pt x="32" y="9"/>
                  </a:cubicBezTo>
                  <a:cubicBezTo>
                    <a:pt x="30" y="5"/>
                    <a:pt x="26" y="3"/>
                    <a:pt x="22" y="2"/>
                  </a:cubicBezTo>
                  <a:cubicBezTo>
                    <a:pt x="17" y="0"/>
                    <a:pt x="13" y="1"/>
                    <a:pt x="10" y="3"/>
                  </a:cubicBezTo>
                  <a:cubicBezTo>
                    <a:pt x="6" y="5"/>
                    <a:pt x="3" y="9"/>
                    <a:pt x="2" y="15"/>
                  </a:cubicBezTo>
                  <a:cubicBezTo>
                    <a:pt x="0" y="20"/>
                    <a:pt x="1" y="25"/>
                    <a:pt x="3" y="29"/>
                  </a:cubicBezTo>
                  <a:cubicBezTo>
                    <a:pt x="5" y="33"/>
                    <a:pt x="8" y="35"/>
                    <a:pt x="12" y="3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79" name="Freeform 67">
              <a:extLst>
                <a:ext uri="{FF2B5EF4-FFF2-40B4-BE49-F238E27FC236}">
                  <a16:creationId xmlns:a16="http://schemas.microsoft.com/office/drawing/2014/main" id="{8E6FBDE8-DC43-44EF-B9D9-E9BF8A211FC2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4862008" y="4030036"/>
              <a:ext cx="1677988" cy="1673225"/>
            </a:xfrm>
            <a:custGeom>
              <a:avLst/>
              <a:gdLst>
                <a:gd name="T0" fmla="*/ 812 w 905"/>
                <a:gd name="T1" fmla="*/ 404 h 905"/>
                <a:gd name="T2" fmla="*/ 774 w 905"/>
                <a:gd name="T3" fmla="*/ 279 h 905"/>
                <a:gd name="T4" fmla="*/ 779 w 905"/>
                <a:gd name="T5" fmla="*/ 210 h 905"/>
                <a:gd name="T6" fmla="*/ 721 w 905"/>
                <a:gd name="T7" fmla="*/ 187 h 905"/>
                <a:gd name="T8" fmla="*/ 685 w 905"/>
                <a:gd name="T9" fmla="*/ 149 h 905"/>
                <a:gd name="T10" fmla="*/ 617 w 905"/>
                <a:gd name="T11" fmla="*/ 113 h 905"/>
                <a:gd name="T12" fmla="*/ 564 w 905"/>
                <a:gd name="T13" fmla="*/ 108 h 905"/>
                <a:gd name="T14" fmla="*/ 460 w 905"/>
                <a:gd name="T15" fmla="*/ 45 h 905"/>
                <a:gd name="T16" fmla="*/ 375 w 905"/>
                <a:gd name="T17" fmla="*/ 52 h 905"/>
                <a:gd name="T18" fmla="*/ 348 w 905"/>
                <a:gd name="T19" fmla="*/ 78 h 905"/>
                <a:gd name="T20" fmla="*/ 362 w 905"/>
                <a:gd name="T21" fmla="*/ 92 h 905"/>
                <a:gd name="T22" fmla="*/ 312 w 905"/>
                <a:gd name="T23" fmla="*/ 104 h 905"/>
                <a:gd name="T24" fmla="*/ 250 w 905"/>
                <a:gd name="T25" fmla="*/ 96 h 905"/>
                <a:gd name="T26" fmla="*/ 175 w 905"/>
                <a:gd name="T27" fmla="*/ 151 h 905"/>
                <a:gd name="T28" fmla="*/ 121 w 905"/>
                <a:gd name="T29" fmla="*/ 211 h 905"/>
                <a:gd name="T30" fmla="*/ 120 w 905"/>
                <a:gd name="T31" fmla="*/ 281 h 905"/>
                <a:gd name="T32" fmla="*/ 132 w 905"/>
                <a:gd name="T33" fmla="*/ 289 h 905"/>
                <a:gd name="T34" fmla="*/ 95 w 905"/>
                <a:gd name="T35" fmla="*/ 410 h 905"/>
                <a:gd name="T36" fmla="*/ 41 w 905"/>
                <a:gd name="T37" fmla="*/ 453 h 905"/>
                <a:gd name="T38" fmla="*/ 51 w 905"/>
                <a:gd name="T39" fmla="*/ 518 h 905"/>
                <a:gd name="T40" fmla="*/ 101 w 905"/>
                <a:gd name="T41" fmla="*/ 526 h 905"/>
                <a:gd name="T42" fmla="*/ 238 w 905"/>
                <a:gd name="T43" fmla="*/ 764 h 905"/>
                <a:gd name="T44" fmla="*/ 218 w 905"/>
                <a:gd name="T45" fmla="*/ 741 h 905"/>
                <a:gd name="T46" fmla="*/ 196 w 905"/>
                <a:gd name="T47" fmla="*/ 742 h 905"/>
                <a:gd name="T48" fmla="*/ 289 w 905"/>
                <a:gd name="T49" fmla="*/ 829 h 905"/>
                <a:gd name="T50" fmla="*/ 284 w 905"/>
                <a:gd name="T51" fmla="*/ 801 h 905"/>
                <a:gd name="T52" fmla="*/ 309 w 905"/>
                <a:gd name="T53" fmla="*/ 811 h 905"/>
                <a:gd name="T54" fmla="*/ 317 w 905"/>
                <a:gd name="T55" fmla="*/ 787 h 905"/>
                <a:gd name="T56" fmla="*/ 310 w 905"/>
                <a:gd name="T57" fmla="*/ 842 h 905"/>
                <a:gd name="T58" fmla="*/ 352 w 905"/>
                <a:gd name="T59" fmla="*/ 858 h 905"/>
                <a:gd name="T60" fmla="*/ 420 w 905"/>
                <a:gd name="T61" fmla="*/ 807 h 905"/>
                <a:gd name="T62" fmla="*/ 413 w 905"/>
                <a:gd name="T63" fmla="*/ 875 h 905"/>
                <a:gd name="T64" fmla="*/ 399 w 905"/>
                <a:gd name="T65" fmla="*/ 866 h 905"/>
                <a:gd name="T66" fmla="*/ 430 w 905"/>
                <a:gd name="T67" fmla="*/ 858 h 905"/>
                <a:gd name="T68" fmla="*/ 479 w 905"/>
                <a:gd name="T69" fmla="*/ 856 h 905"/>
                <a:gd name="T70" fmla="*/ 477 w 905"/>
                <a:gd name="T71" fmla="*/ 831 h 905"/>
                <a:gd name="T72" fmla="*/ 529 w 905"/>
                <a:gd name="T73" fmla="*/ 866 h 905"/>
                <a:gd name="T74" fmla="*/ 486 w 905"/>
                <a:gd name="T75" fmla="*/ 850 h 905"/>
                <a:gd name="T76" fmla="*/ 516 w 905"/>
                <a:gd name="T77" fmla="*/ 820 h 905"/>
                <a:gd name="T78" fmla="*/ 599 w 905"/>
                <a:gd name="T79" fmla="*/ 840 h 905"/>
                <a:gd name="T80" fmla="*/ 588 w 905"/>
                <a:gd name="T81" fmla="*/ 834 h 905"/>
                <a:gd name="T82" fmla="*/ 584 w 905"/>
                <a:gd name="T83" fmla="*/ 805 h 905"/>
                <a:gd name="T84" fmla="*/ 599 w 905"/>
                <a:gd name="T85" fmla="*/ 796 h 905"/>
                <a:gd name="T86" fmla="*/ 616 w 905"/>
                <a:gd name="T87" fmla="*/ 825 h 905"/>
                <a:gd name="T88" fmla="*/ 655 w 905"/>
                <a:gd name="T89" fmla="*/ 793 h 905"/>
                <a:gd name="T90" fmla="*/ 654 w 905"/>
                <a:gd name="T91" fmla="*/ 760 h 905"/>
                <a:gd name="T92" fmla="*/ 663 w 905"/>
                <a:gd name="T93" fmla="*/ 752 h 905"/>
                <a:gd name="T94" fmla="*/ 668 w 905"/>
                <a:gd name="T95" fmla="*/ 737 h 905"/>
                <a:gd name="T96" fmla="*/ 676 w 905"/>
                <a:gd name="T97" fmla="*/ 737 h 905"/>
                <a:gd name="T98" fmla="*/ 677 w 905"/>
                <a:gd name="T99" fmla="*/ 721 h 905"/>
                <a:gd name="T100" fmla="*/ 691 w 905"/>
                <a:gd name="T101" fmla="*/ 738 h 905"/>
                <a:gd name="T102" fmla="*/ 665 w 905"/>
                <a:gd name="T103" fmla="*/ 771 h 905"/>
                <a:gd name="T104" fmla="*/ 688 w 905"/>
                <a:gd name="T105" fmla="*/ 807 h 905"/>
                <a:gd name="T106" fmla="*/ 679 w 905"/>
                <a:gd name="T107" fmla="*/ 769 h 905"/>
                <a:gd name="T108" fmla="*/ 705 w 905"/>
                <a:gd name="T109" fmla="*/ 766 h 905"/>
                <a:gd name="T110" fmla="*/ 778 w 905"/>
                <a:gd name="T111" fmla="*/ 296 h 905"/>
                <a:gd name="T112" fmla="*/ 810 w 905"/>
                <a:gd name="T113" fmla="*/ 386 h 905"/>
                <a:gd name="T114" fmla="*/ 843 w 905"/>
                <a:gd name="T115" fmla="*/ 516 h 905"/>
                <a:gd name="T116" fmla="*/ 807 w 905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5" h="905">
                  <a:moveTo>
                    <a:pt x="453" y="0"/>
                  </a:moveTo>
                  <a:cubicBezTo>
                    <a:pt x="203" y="0"/>
                    <a:pt x="0" y="203"/>
                    <a:pt x="0" y="453"/>
                  </a:cubicBezTo>
                  <a:cubicBezTo>
                    <a:pt x="0" y="702"/>
                    <a:pt x="203" y="905"/>
                    <a:pt x="453" y="905"/>
                  </a:cubicBezTo>
                  <a:cubicBezTo>
                    <a:pt x="703" y="905"/>
                    <a:pt x="905" y="702"/>
                    <a:pt x="905" y="453"/>
                  </a:cubicBezTo>
                  <a:cubicBezTo>
                    <a:pt x="905" y="203"/>
                    <a:pt x="703" y="0"/>
                    <a:pt x="453" y="0"/>
                  </a:cubicBezTo>
                  <a:close/>
                  <a:moveTo>
                    <a:pt x="858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6" y="400"/>
                    <a:pt x="846" y="400"/>
                    <a:pt x="846" y="400"/>
                  </a:cubicBezTo>
                  <a:cubicBezTo>
                    <a:pt x="835" y="401"/>
                    <a:pt x="835" y="401"/>
                    <a:pt x="835" y="401"/>
                  </a:cubicBezTo>
                  <a:cubicBezTo>
                    <a:pt x="838" y="430"/>
                    <a:pt x="838" y="430"/>
                    <a:pt x="838" y="430"/>
                  </a:cubicBezTo>
                  <a:cubicBezTo>
                    <a:pt x="829" y="431"/>
                    <a:pt x="829" y="431"/>
                    <a:pt x="829" y="431"/>
                  </a:cubicBezTo>
                  <a:cubicBezTo>
                    <a:pt x="826" y="402"/>
                    <a:pt x="826" y="402"/>
                    <a:pt x="826" y="402"/>
                  </a:cubicBezTo>
                  <a:cubicBezTo>
                    <a:pt x="812" y="404"/>
                    <a:pt x="812" y="404"/>
                    <a:pt x="812" y="404"/>
                  </a:cubicBezTo>
                  <a:cubicBezTo>
                    <a:pt x="816" y="435"/>
                    <a:pt x="816" y="435"/>
                    <a:pt x="816" y="435"/>
                  </a:cubicBezTo>
                  <a:cubicBezTo>
                    <a:pt x="807" y="436"/>
                    <a:pt x="807" y="436"/>
                    <a:pt x="807" y="436"/>
                  </a:cubicBezTo>
                  <a:cubicBezTo>
                    <a:pt x="802" y="393"/>
                    <a:pt x="802" y="393"/>
                    <a:pt x="802" y="393"/>
                  </a:cubicBezTo>
                  <a:cubicBezTo>
                    <a:pt x="854" y="388"/>
                    <a:pt x="854" y="388"/>
                    <a:pt x="854" y="388"/>
                  </a:cubicBezTo>
                  <a:lnTo>
                    <a:pt x="858" y="430"/>
                  </a:lnTo>
                  <a:close/>
                  <a:moveTo>
                    <a:pt x="799" y="241"/>
                  </a:moveTo>
                  <a:cubicBezTo>
                    <a:pt x="802" y="246"/>
                    <a:pt x="804" y="250"/>
                    <a:pt x="804" y="253"/>
                  </a:cubicBezTo>
                  <a:cubicBezTo>
                    <a:pt x="805" y="256"/>
                    <a:pt x="805" y="258"/>
                    <a:pt x="804" y="261"/>
                  </a:cubicBezTo>
                  <a:cubicBezTo>
                    <a:pt x="803" y="264"/>
                    <a:pt x="801" y="266"/>
                    <a:pt x="798" y="267"/>
                  </a:cubicBezTo>
                  <a:cubicBezTo>
                    <a:pt x="795" y="269"/>
                    <a:pt x="791" y="270"/>
                    <a:pt x="788" y="269"/>
                  </a:cubicBezTo>
                  <a:cubicBezTo>
                    <a:pt x="784" y="268"/>
                    <a:pt x="781" y="266"/>
                    <a:pt x="778" y="262"/>
                  </a:cubicBezTo>
                  <a:cubicBezTo>
                    <a:pt x="778" y="265"/>
                    <a:pt x="778" y="267"/>
                    <a:pt x="778" y="269"/>
                  </a:cubicBezTo>
                  <a:cubicBezTo>
                    <a:pt x="777" y="272"/>
                    <a:pt x="776" y="275"/>
                    <a:pt x="774" y="279"/>
                  </a:cubicBezTo>
                  <a:cubicBezTo>
                    <a:pt x="769" y="291"/>
                    <a:pt x="769" y="291"/>
                    <a:pt x="769" y="291"/>
                  </a:cubicBezTo>
                  <a:cubicBezTo>
                    <a:pt x="762" y="279"/>
                    <a:pt x="762" y="279"/>
                    <a:pt x="762" y="279"/>
                  </a:cubicBezTo>
                  <a:cubicBezTo>
                    <a:pt x="767" y="266"/>
                    <a:pt x="767" y="266"/>
                    <a:pt x="767" y="266"/>
                  </a:cubicBezTo>
                  <a:cubicBezTo>
                    <a:pt x="769" y="261"/>
                    <a:pt x="770" y="258"/>
                    <a:pt x="770" y="257"/>
                  </a:cubicBezTo>
                  <a:cubicBezTo>
                    <a:pt x="771" y="255"/>
                    <a:pt x="771" y="254"/>
                    <a:pt x="770" y="253"/>
                  </a:cubicBezTo>
                  <a:cubicBezTo>
                    <a:pt x="770" y="252"/>
                    <a:pt x="769" y="250"/>
                    <a:pt x="768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8" y="257"/>
                    <a:pt x="748" y="257"/>
                    <a:pt x="748" y="257"/>
                  </a:cubicBezTo>
                  <a:cubicBezTo>
                    <a:pt x="742" y="247"/>
                    <a:pt x="742" y="247"/>
                    <a:pt x="742" y="247"/>
                  </a:cubicBezTo>
                  <a:cubicBezTo>
                    <a:pt x="786" y="220"/>
                    <a:pt x="786" y="220"/>
                    <a:pt x="786" y="220"/>
                  </a:cubicBezTo>
                  <a:lnTo>
                    <a:pt x="799" y="241"/>
                  </a:lnTo>
                  <a:close/>
                  <a:moveTo>
                    <a:pt x="750" y="176"/>
                  </a:moveTo>
                  <a:cubicBezTo>
                    <a:pt x="779" y="210"/>
                    <a:pt x="779" y="210"/>
                    <a:pt x="779" y="210"/>
                  </a:cubicBezTo>
                  <a:cubicBezTo>
                    <a:pt x="772" y="216"/>
                    <a:pt x="772" y="216"/>
                    <a:pt x="772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1" y="221"/>
                    <a:pt x="721" y="221"/>
                    <a:pt x="721" y="221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4" y="181"/>
                    <a:pt x="744" y="181"/>
                    <a:pt x="744" y="181"/>
                  </a:cubicBezTo>
                  <a:lnTo>
                    <a:pt x="750" y="176"/>
                  </a:lnTo>
                  <a:close/>
                  <a:moveTo>
                    <a:pt x="742" y="167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4" y="153"/>
                    <a:pt x="714" y="153"/>
                    <a:pt x="714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7" y="181"/>
                    <a:pt x="727" y="181"/>
                    <a:pt x="727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1" y="178"/>
                    <a:pt x="691" y="178"/>
                    <a:pt x="691" y="178"/>
                  </a:cubicBezTo>
                  <a:cubicBezTo>
                    <a:pt x="714" y="200"/>
                    <a:pt x="714" y="200"/>
                    <a:pt x="714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7" y="177"/>
                    <a:pt x="677" y="177"/>
                    <a:pt x="677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7"/>
                  </a:lnTo>
                  <a:close/>
                  <a:moveTo>
                    <a:pt x="665" y="105"/>
                  </a:moveTo>
                  <a:cubicBezTo>
                    <a:pt x="680" y="116"/>
                    <a:pt x="680" y="116"/>
                    <a:pt x="680" y="116"/>
                  </a:cubicBezTo>
                  <a:cubicBezTo>
                    <a:pt x="686" y="120"/>
                    <a:pt x="689" y="122"/>
                    <a:pt x="691" y="124"/>
                  </a:cubicBezTo>
                  <a:cubicBezTo>
                    <a:pt x="693" y="127"/>
                    <a:pt x="694" y="130"/>
                    <a:pt x="695" y="133"/>
                  </a:cubicBezTo>
                  <a:cubicBezTo>
                    <a:pt x="695" y="136"/>
                    <a:pt x="694" y="140"/>
                    <a:pt x="692" y="143"/>
                  </a:cubicBezTo>
                  <a:cubicBezTo>
                    <a:pt x="690" y="146"/>
                    <a:pt x="688" y="148"/>
                    <a:pt x="685" y="149"/>
                  </a:cubicBezTo>
                  <a:cubicBezTo>
                    <a:pt x="683" y="150"/>
                    <a:pt x="681" y="150"/>
                    <a:pt x="679" y="150"/>
                  </a:cubicBezTo>
                  <a:cubicBezTo>
                    <a:pt x="676" y="150"/>
                    <a:pt x="674" y="149"/>
                    <a:pt x="672" y="149"/>
                  </a:cubicBezTo>
                  <a:cubicBezTo>
                    <a:pt x="670" y="148"/>
                    <a:pt x="666" y="145"/>
                    <a:pt x="662" y="143"/>
                  </a:cubicBezTo>
                  <a:cubicBezTo>
                    <a:pt x="656" y="138"/>
                    <a:pt x="656" y="138"/>
                    <a:pt x="656" y="138"/>
                  </a:cubicBezTo>
                  <a:cubicBezTo>
                    <a:pt x="645" y="154"/>
                    <a:pt x="645" y="154"/>
                    <a:pt x="645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5" y="105"/>
                  </a:lnTo>
                  <a:close/>
                  <a:moveTo>
                    <a:pt x="632" y="87"/>
                  </a:moveTo>
                  <a:cubicBezTo>
                    <a:pt x="629" y="95"/>
                    <a:pt x="629" y="95"/>
                    <a:pt x="629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7" y="113"/>
                    <a:pt x="617" y="113"/>
                    <a:pt x="617" y="113"/>
                  </a:cubicBezTo>
                  <a:cubicBezTo>
                    <a:pt x="595" y="103"/>
                    <a:pt x="595" y="103"/>
                    <a:pt x="595" y="103"/>
                  </a:cubicBezTo>
                  <a:cubicBezTo>
                    <a:pt x="586" y="123"/>
                    <a:pt x="586" y="123"/>
                    <a:pt x="586" y="123"/>
                  </a:cubicBezTo>
                  <a:cubicBezTo>
                    <a:pt x="576" y="119"/>
                    <a:pt x="576" y="119"/>
                    <a:pt x="576" y="119"/>
                  </a:cubicBezTo>
                  <a:cubicBezTo>
                    <a:pt x="596" y="71"/>
                    <a:pt x="596" y="71"/>
                    <a:pt x="596" y="71"/>
                  </a:cubicBezTo>
                  <a:lnTo>
                    <a:pt x="632" y="87"/>
                  </a:lnTo>
                  <a:close/>
                  <a:moveTo>
                    <a:pt x="523" y="77"/>
                  </a:moveTo>
                  <a:cubicBezTo>
                    <a:pt x="525" y="72"/>
                    <a:pt x="527" y="68"/>
                    <a:pt x="529" y="65"/>
                  </a:cubicBezTo>
                  <a:cubicBezTo>
                    <a:pt x="531" y="63"/>
                    <a:pt x="534" y="61"/>
                    <a:pt x="536" y="59"/>
                  </a:cubicBezTo>
                  <a:cubicBezTo>
                    <a:pt x="539" y="58"/>
                    <a:pt x="542" y="57"/>
                    <a:pt x="545" y="57"/>
                  </a:cubicBezTo>
                  <a:cubicBezTo>
                    <a:pt x="548" y="56"/>
                    <a:pt x="553" y="57"/>
                    <a:pt x="557" y="58"/>
                  </a:cubicBezTo>
                  <a:cubicBezTo>
                    <a:pt x="565" y="60"/>
                    <a:pt x="571" y="64"/>
                    <a:pt x="575" y="70"/>
                  </a:cubicBezTo>
                  <a:cubicBezTo>
                    <a:pt x="578" y="76"/>
                    <a:pt x="579" y="83"/>
                    <a:pt x="577" y="91"/>
                  </a:cubicBezTo>
                  <a:cubicBezTo>
                    <a:pt x="575" y="99"/>
                    <a:pt x="570" y="105"/>
                    <a:pt x="564" y="108"/>
                  </a:cubicBezTo>
                  <a:cubicBezTo>
                    <a:pt x="558" y="111"/>
                    <a:pt x="551" y="112"/>
                    <a:pt x="543" y="110"/>
                  </a:cubicBezTo>
                  <a:cubicBezTo>
                    <a:pt x="535" y="108"/>
                    <a:pt x="529" y="104"/>
                    <a:pt x="526" y="98"/>
                  </a:cubicBezTo>
                  <a:cubicBezTo>
                    <a:pt x="522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3" y="66"/>
                    <a:pt x="473" y="66"/>
                    <a:pt x="473" y="66"/>
                  </a:cubicBezTo>
                  <a:cubicBezTo>
                    <a:pt x="487" y="46"/>
                    <a:pt x="487" y="46"/>
                    <a:pt x="487" y="46"/>
                  </a:cubicBezTo>
                  <a:cubicBezTo>
                    <a:pt x="500" y="47"/>
                    <a:pt x="500" y="47"/>
                    <a:pt x="500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6" y="97"/>
                    <a:pt x="476" y="97"/>
                    <a:pt x="476" y="97"/>
                  </a:cubicBezTo>
                  <a:cubicBezTo>
                    <a:pt x="465" y="97"/>
                    <a:pt x="465" y="97"/>
                    <a:pt x="465" y="97"/>
                  </a:cubicBezTo>
                  <a:cubicBezTo>
                    <a:pt x="466" y="75"/>
                    <a:pt x="466" y="75"/>
                    <a:pt x="466" y="75"/>
                  </a:cubicBezTo>
                  <a:cubicBezTo>
                    <a:pt x="447" y="44"/>
                    <a:pt x="447" y="44"/>
                    <a:pt x="447" y="44"/>
                  </a:cubicBezTo>
                  <a:lnTo>
                    <a:pt x="460" y="45"/>
                  </a:lnTo>
                  <a:close/>
                  <a:moveTo>
                    <a:pt x="441" y="44"/>
                  </a:moveTo>
                  <a:cubicBezTo>
                    <a:pt x="442" y="53"/>
                    <a:pt x="442" y="53"/>
                    <a:pt x="442" y="53"/>
                  </a:cubicBezTo>
                  <a:cubicBezTo>
                    <a:pt x="425" y="54"/>
                    <a:pt x="425" y="54"/>
                    <a:pt x="425" y="54"/>
                  </a:cubicBezTo>
                  <a:cubicBezTo>
                    <a:pt x="428" y="97"/>
                    <a:pt x="428" y="97"/>
                    <a:pt x="428" y="97"/>
                  </a:cubicBezTo>
                  <a:cubicBezTo>
                    <a:pt x="417" y="98"/>
                    <a:pt x="417" y="98"/>
                    <a:pt x="417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7" y="56"/>
                    <a:pt x="397" y="56"/>
                    <a:pt x="397" y="56"/>
                  </a:cubicBezTo>
                  <a:cubicBezTo>
                    <a:pt x="396" y="48"/>
                    <a:pt x="396" y="48"/>
                    <a:pt x="396" y="48"/>
                  </a:cubicBezTo>
                  <a:lnTo>
                    <a:pt x="441" y="44"/>
                  </a:lnTo>
                  <a:close/>
                  <a:moveTo>
                    <a:pt x="386" y="50"/>
                  </a:moveTo>
                  <a:cubicBezTo>
                    <a:pt x="395" y="101"/>
                    <a:pt x="395" y="101"/>
                    <a:pt x="395" y="101"/>
                  </a:cubicBezTo>
                  <a:cubicBezTo>
                    <a:pt x="384" y="103"/>
                    <a:pt x="384" y="103"/>
                    <a:pt x="384" y="103"/>
                  </a:cubicBezTo>
                  <a:cubicBezTo>
                    <a:pt x="375" y="52"/>
                    <a:pt x="375" y="52"/>
                    <a:pt x="375" y="52"/>
                  </a:cubicBezTo>
                  <a:lnTo>
                    <a:pt x="386" y="50"/>
                  </a:lnTo>
                  <a:close/>
                  <a:moveTo>
                    <a:pt x="324" y="70"/>
                  </a:moveTo>
                  <a:cubicBezTo>
                    <a:pt x="325" y="68"/>
                    <a:pt x="327" y="65"/>
                    <a:pt x="330" y="63"/>
                  </a:cubicBezTo>
                  <a:cubicBezTo>
                    <a:pt x="333" y="61"/>
                    <a:pt x="336" y="60"/>
                    <a:pt x="340" y="59"/>
                  </a:cubicBezTo>
                  <a:cubicBezTo>
                    <a:pt x="347" y="57"/>
                    <a:pt x="353" y="57"/>
                    <a:pt x="357" y="59"/>
                  </a:cubicBezTo>
                  <a:cubicBezTo>
                    <a:pt x="361" y="60"/>
                    <a:pt x="364" y="63"/>
                    <a:pt x="365" y="68"/>
                  </a:cubicBezTo>
                  <a:cubicBezTo>
                    <a:pt x="354" y="71"/>
                    <a:pt x="354" y="71"/>
                    <a:pt x="354" y="71"/>
                  </a:cubicBezTo>
                  <a:cubicBezTo>
                    <a:pt x="353" y="69"/>
                    <a:pt x="352" y="67"/>
                    <a:pt x="350" y="67"/>
                  </a:cubicBezTo>
                  <a:cubicBezTo>
                    <a:pt x="348" y="66"/>
                    <a:pt x="345" y="66"/>
                    <a:pt x="342" y="67"/>
                  </a:cubicBezTo>
                  <a:cubicBezTo>
                    <a:pt x="339" y="68"/>
                    <a:pt x="337" y="69"/>
                    <a:pt x="335" y="71"/>
                  </a:cubicBezTo>
                  <a:cubicBezTo>
                    <a:pt x="334" y="72"/>
                    <a:pt x="334" y="73"/>
                    <a:pt x="334" y="74"/>
                  </a:cubicBezTo>
                  <a:cubicBezTo>
                    <a:pt x="335" y="76"/>
                    <a:pt x="336" y="76"/>
                    <a:pt x="337" y="77"/>
                  </a:cubicBezTo>
                  <a:cubicBezTo>
                    <a:pt x="339" y="78"/>
                    <a:pt x="342" y="78"/>
                    <a:pt x="348" y="78"/>
                  </a:cubicBezTo>
                  <a:cubicBezTo>
                    <a:pt x="354" y="77"/>
                    <a:pt x="358" y="77"/>
                    <a:pt x="361" y="78"/>
                  </a:cubicBezTo>
                  <a:cubicBezTo>
                    <a:pt x="364" y="79"/>
                    <a:pt x="366" y="80"/>
                    <a:pt x="368" y="81"/>
                  </a:cubicBezTo>
                  <a:cubicBezTo>
                    <a:pt x="370" y="83"/>
                    <a:pt x="372" y="86"/>
                    <a:pt x="373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1" y="101"/>
                    <a:pt x="369" y="103"/>
                    <a:pt x="366" y="105"/>
                  </a:cubicBezTo>
                  <a:cubicBezTo>
                    <a:pt x="364" y="107"/>
                    <a:pt x="360" y="109"/>
                    <a:pt x="355" y="110"/>
                  </a:cubicBezTo>
                  <a:cubicBezTo>
                    <a:pt x="348" y="112"/>
                    <a:pt x="342" y="112"/>
                    <a:pt x="338" y="110"/>
                  </a:cubicBezTo>
                  <a:cubicBezTo>
                    <a:pt x="333" y="108"/>
                    <a:pt x="330" y="105"/>
                    <a:pt x="328" y="100"/>
                  </a:cubicBezTo>
                  <a:cubicBezTo>
                    <a:pt x="338" y="96"/>
                    <a:pt x="338" y="96"/>
                    <a:pt x="338" y="96"/>
                  </a:cubicBezTo>
                  <a:cubicBezTo>
                    <a:pt x="340" y="99"/>
                    <a:pt x="342" y="101"/>
                    <a:pt x="344" y="102"/>
                  </a:cubicBezTo>
                  <a:cubicBezTo>
                    <a:pt x="346" y="103"/>
                    <a:pt x="349" y="103"/>
                    <a:pt x="353" y="102"/>
                  </a:cubicBezTo>
                  <a:cubicBezTo>
                    <a:pt x="356" y="101"/>
                    <a:pt x="359" y="99"/>
                    <a:pt x="360" y="97"/>
                  </a:cubicBezTo>
                  <a:cubicBezTo>
                    <a:pt x="362" y="96"/>
                    <a:pt x="362" y="94"/>
                    <a:pt x="362" y="92"/>
                  </a:cubicBezTo>
                  <a:cubicBezTo>
                    <a:pt x="361" y="91"/>
                    <a:pt x="361" y="90"/>
                    <a:pt x="360" y="89"/>
                  </a:cubicBezTo>
                  <a:cubicBezTo>
                    <a:pt x="359" y="89"/>
                    <a:pt x="357" y="88"/>
                    <a:pt x="355" y="88"/>
                  </a:cubicBezTo>
                  <a:cubicBezTo>
                    <a:pt x="354" y="88"/>
                    <a:pt x="351" y="88"/>
                    <a:pt x="346" y="88"/>
                  </a:cubicBezTo>
                  <a:cubicBezTo>
                    <a:pt x="339" y="89"/>
                    <a:pt x="335" y="88"/>
                    <a:pt x="332" y="87"/>
                  </a:cubicBezTo>
                  <a:cubicBezTo>
                    <a:pt x="328" y="85"/>
                    <a:pt x="325" y="82"/>
                    <a:pt x="324" y="78"/>
                  </a:cubicBezTo>
                  <a:cubicBezTo>
                    <a:pt x="323" y="76"/>
                    <a:pt x="323" y="73"/>
                    <a:pt x="324" y="70"/>
                  </a:cubicBezTo>
                  <a:close/>
                  <a:moveTo>
                    <a:pt x="286" y="79"/>
                  </a:moveTo>
                  <a:cubicBezTo>
                    <a:pt x="292" y="77"/>
                    <a:pt x="296" y="75"/>
                    <a:pt x="299" y="75"/>
                  </a:cubicBezTo>
                  <a:cubicBezTo>
                    <a:pt x="302" y="75"/>
                    <a:pt x="304" y="75"/>
                    <a:pt x="307" y="77"/>
                  </a:cubicBezTo>
                  <a:cubicBezTo>
                    <a:pt x="309" y="78"/>
                    <a:pt x="311" y="80"/>
                    <a:pt x="312" y="83"/>
                  </a:cubicBezTo>
                  <a:cubicBezTo>
                    <a:pt x="314" y="87"/>
                    <a:pt x="314" y="90"/>
                    <a:pt x="313" y="94"/>
                  </a:cubicBezTo>
                  <a:cubicBezTo>
                    <a:pt x="311" y="97"/>
                    <a:pt x="309" y="100"/>
                    <a:pt x="304" y="102"/>
                  </a:cubicBezTo>
                  <a:cubicBezTo>
                    <a:pt x="307" y="103"/>
                    <a:pt x="310" y="103"/>
                    <a:pt x="312" y="104"/>
                  </a:cubicBezTo>
                  <a:cubicBezTo>
                    <a:pt x="314" y="105"/>
                    <a:pt x="317" y="106"/>
                    <a:pt x="321" y="109"/>
                  </a:cubicBezTo>
                  <a:cubicBezTo>
                    <a:pt x="331" y="115"/>
                    <a:pt x="331" y="115"/>
                    <a:pt x="331" y="115"/>
                  </a:cubicBezTo>
                  <a:cubicBezTo>
                    <a:pt x="319" y="121"/>
                    <a:pt x="319" y="121"/>
                    <a:pt x="319" y="121"/>
                  </a:cubicBezTo>
                  <a:cubicBezTo>
                    <a:pt x="307" y="114"/>
                    <a:pt x="307" y="114"/>
                    <a:pt x="307" y="114"/>
                  </a:cubicBezTo>
                  <a:cubicBezTo>
                    <a:pt x="302" y="112"/>
                    <a:pt x="300" y="110"/>
                    <a:pt x="298" y="109"/>
                  </a:cubicBezTo>
                  <a:cubicBezTo>
                    <a:pt x="297" y="109"/>
                    <a:pt x="295" y="109"/>
                    <a:pt x="294" y="109"/>
                  </a:cubicBezTo>
                  <a:cubicBezTo>
                    <a:pt x="293" y="109"/>
                    <a:pt x="291" y="110"/>
                    <a:pt x="289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1"/>
                    <a:pt x="295" y="131"/>
                    <a:pt x="295" y="131"/>
                  </a:cubicBezTo>
                  <a:cubicBezTo>
                    <a:pt x="285" y="136"/>
                    <a:pt x="285" y="136"/>
                    <a:pt x="285" y="136"/>
                  </a:cubicBezTo>
                  <a:cubicBezTo>
                    <a:pt x="264" y="89"/>
                    <a:pt x="264" y="89"/>
                    <a:pt x="264" y="89"/>
                  </a:cubicBezTo>
                  <a:lnTo>
                    <a:pt x="286" y="79"/>
                  </a:lnTo>
                  <a:close/>
                  <a:moveTo>
                    <a:pt x="250" y="96"/>
                  </a:moveTo>
                  <a:cubicBezTo>
                    <a:pt x="255" y="104"/>
                    <a:pt x="255" y="104"/>
                    <a:pt x="255" y="104"/>
                  </a:cubicBezTo>
                  <a:cubicBezTo>
                    <a:pt x="229" y="120"/>
                    <a:pt x="229" y="120"/>
                    <a:pt x="229" y="120"/>
                  </a:cubicBezTo>
                  <a:cubicBezTo>
                    <a:pt x="235" y="130"/>
                    <a:pt x="235" y="130"/>
                    <a:pt x="235" y="130"/>
                  </a:cubicBezTo>
                  <a:cubicBezTo>
                    <a:pt x="259" y="115"/>
                    <a:pt x="259" y="115"/>
                    <a:pt x="259" y="115"/>
                  </a:cubicBezTo>
                  <a:cubicBezTo>
                    <a:pt x="264" y="122"/>
                    <a:pt x="264" y="122"/>
                    <a:pt x="264" y="122"/>
                  </a:cubicBezTo>
                  <a:cubicBezTo>
                    <a:pt x="240" y="137"/>
                    <a:pt x="240" y="137"/>
                    <a:pt x="240" y="137"/>
                  </a:cubicBezTo>
                  <a:cubicBezTo>
                    <a:pt x="247" y="149"/>
                    <a:pt x="247" y="149"/>
                    <a:pt x="247" y="149"/>
                  </a:cubicBezTo>
                  <a:cubicBezTo>
                    <a:pt x="274" y="132"/>
                    <a:pt x="274" y="132"/>
                    <a:pt x="274" y="132"/>
                  </a:cubicBezTo>
                  <a:cubicBezTo>
                    <a:pt x="278" y="139"/>
                    <a:pt x="278" y="139"/>
                    <a:pt x="278" y="139"/>
                  </a:cubicBezTo>
                  <a:cubicBezTo>
                    <a:pt x="242" y="162"/>
                    <a:pt x="242" y="162"/>
                    <a:pt x="242" y="162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50" y="96"/>
                  </a:lnTo>
                  <a:close/>
                  <a:moveTo>
                    <a:pt x="175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6" y="125"/>
                    <a:pt x="206" y="125"/>
                    <a:pt x="206" y="125"/>
                  </a:cubicBezTo>
                  <a:cubicBezTo>
                    <a:pt x="223" y="177"/>
                    <a:pt x="223" y="177"/>
                    <a:pt x="223" y="177"/>
                  </a:cubicBezTo>
                  <a:cubicBezTo>
                    <a:pt x="214" y="185"/>
                    <a:pt x="214" y="185"/>
                    <a:pt x="214" y="185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5" y="151"/>
                  </a:lnTo>
                  <a:close/>
                  <a:moveTo>
                    <a:pt x="160" y="165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09"/>
                    <a:pt x="189" y="209"/>
                    <a:pt x="189" y="209"/>
                  </a:cubicBezTo>
                  <a:cubicBezTo>
                    <a:pt x="152" y="174"/>
                    <a:pt x="152" y="174"/>
                    <a:pt x="152" y="174"/>
                  </a:cubicBezTo>
                  <a:lnTo>
                    <a:pt x="160" y="165"/>
                  </a:lnTo>
                  <a:close/>
                  <a:moveTo>
                    <a:pt x="121" y="211"/>
                  </a:moveTo>
                  <a:cubicBezTo>
                    <a:pt x="163" y="214"/>
                    <a:pt x="163" y="214"/>
                    <a:pt x="163" y="214"/>
                  </a:cubicBezTo>
                  <a:cubicBezTo>
                    <a:pt x="135" y="193"/>
                    <a:pt x="135" y="193"/>
                    <a:pt x="135" y="193"/>
                  </a:cubicBezTo>
                  <a:cubicBezTo>
                    <a:pt x="142" y="184"/>
                    <a:pt x="142" y="184"/>
                    <a:pt x="142" y="184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2"/>
                    <a:pt x="134" y="222"/>
                    <a:pt x="134" y="222"/>
                  </a:cubicBezTo>
                  <a:cubicBezTo>
                    <a:pt x="161" y="243"/>
                    <a:pt x="161" y="243"/>
                    <a:pt x="161" y="243"/>
                  </a:cubicBezTo>
                  <a:cubicBezTo>
                    <a:pt x="155" y="252"/>
                    <a:pt x="155" y="252"/>
                    <a:pt x="155" y="252"/>
                  </a:cubicBezTo>
                  <a:cubicBezTo>
                    <a:pt x="114" y="220"/>
                    <a:pt x="114" y="220"/>
                    <a:pt x="114" y="220"/>
                  </a:cubicBezTo>
                  <a:lnTo>
                    <a:pt x="121" y="211"/>
                  </a:lnTo>
                  <a:close/>
                  <a:moveTo>
                    <a:pt x="88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9" y="281"/>
                    <a:pt x="120" y="281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2" y="275"/>
                  </a:cubicBezTo>
                  <a:cubicBezTo>
                    <a:pt x="133" y="272"/>
                    <a:pt x="134" y="270"/>
                    <a:pt x="134" y="268"/>
                  </a:cubicBezTo>
                  <a:cubicBezTo>
                    <a:pt x="134" y="266"/>
                    <a:pt x="133" y="264"/>
                    <a:pt x="131" y="263"/>
                  </a:cubicBezTo>
                  <a:cubicBezTo>
                    <a:pt x="130" y="262"/>
                    <a:pt x="127" y="260"/>
                    <a:pt x="124" y="258"/>
                  </a:cubicBezTo>
                  <a:cubicBezTo>
                    <a:pt x="99" y="244"/>
                    <a:pt x="99" y="244"/>
                    <a:pt x="99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8" y="248"/>
                    <a:pt x="128" y="248"/>
                    <a:pt x="128" y="248"/>
                  </a:cubicBezTo>
                  <a:cubicBezTo>
                    <a:pt x="134" y="251"/>
                    <a:pt x="137" y="253"/>
                    <a:pt x="139" y="255"/>
                  </a:cubicBezTo>
                  <a:cubicBezTo>
                    <a:pt x="141" y="257"/>
                    <a:pt x="142" y="259"/>
                    <a:pt x="143" y="261"/>
                  </a:cubicBezTo>
                  <a:cubicBezTo>
                    <a:pt x="144" y="263"/>
                    <a:pt x="144" y="266"/>
                    <a:pt x="144" y="269"/>
                  </a:cubicBezTo>
                  <a:cubicBezTo>
                    <a:pt x="143" y="272"/>
                    <a:pt x="142" y="275"/>
                    <a:pt x="140" y="279"/>
                  </a:cubicBezTo>
                  <a:cubicBezTo>
                    <a:pt x="137" y="284"/>
                    <a:pt x="134" y="287"/>
                    <a:pt x="132" y="289"/>
                  </a:cubicBezTo>
                  <a:cubicBezTo>
                    <a:pt x="130" y="291"/>
                    <a:pt x="127" y="292"/>
                    <a:pt x="125" y="293"/>
                  </a:cubicBezTo>
                  <a:cubicBezTo>
                    <a:pt x="123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8" y="264"/>
                  </a:lnTo>
                  <a:close/>
                  <a:moveTo>
                    <a:pt x="45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8" y="379"/>
                    <a:pt x="48" y="379"/>
                    <a:pt x="48" y="379"/>
                  </a:cubicBezTo>
                  <a:cubicBezTo>
                    <a:pt x="50" y="368"/>
                    <a:pt x="50" y="368"/>
                    <a:pt x="50" y="368"/>
                  </a:cubicBezTo>
                  <a:cubicBezTo>
                    <a:pt x="101" y="376"/>
                    <a:pt x="101" y="376"/>
                    <a:pt x="101" y="376"/>
                  </a:cubicBezTo>
                  <a:cubicBezTo>
                    <a:pt x="99" y="387"/>
                    <a:pt x="99" y="387"/>
                    <a:pt x="99" y="387"/>
                  </a:cubicBezTo>
                  <a:cubicBezTo>
                    <a:pt x="62" y="405"/>
                    <a:pt x="62" y="405"/>
                    <a:pt x="62" y="405"/>
                  </a:cubicBezTo>
                  <a:cubicBezTo>
                    <a:pt x="95" y="410"/>
                    <a:pt x="95" y="410"/>
                    <a:pt x="95" y="410"/>
                  </a:cubicBezTo>
                  <a:cubicBezTo>
                    <a:pt x="94" y="421"/>
                    <a:pt x="94" y="421"/>
                    <a:pt x="94" y="421"/>
                  </a:cubicBezTo>
                  <a:cubicBezTo>
                    <a:pt x="43" y="413"/>
                    <a:pt x="43" y="413"/>
                    <a:pt x="43" y="413"/>
                  </a:cubicBezTo>
                  <a:lnTo>
                    <a:pt x="45" y="402"/>
                  </a:lnTo>
                  <a:close/>
                  <a:moveTo>
                    <a:pt x="42" y="427"/>
                  </a:moveTo>
                  <a:cubicBezTo>
                    <a:pt x="94" y="430"/>
                    <a:pt x="94" y="430"/>
                    <a:pt x="94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2" y="439"/>
                    <a:pt x="42" y="439"/>
                    <a:pt x="42" y="439"/>
                  </a:cubicBezTo>
                  <a:lnTo>
                    <a:pt x="42" y="427"/>
                  </a:lnTo>
                  <a:close/>
                  <a:moveTo>
                    <a:pt x="43" y="487"/>
                  </a:moveTo>
                  <a:cubicBezTo>
                    <a:pt x="63" y="486"/>
                    <a:pt x="63" y="486"/>
                    <a:pt x="63" y="486"/>
                  </a:cubicBezTo>
                  <a:cubicBezTo>
                    <a:pt x="62" y="464"/>
                    <a:pt x="62" y="464"/>
                    <a:pt x="62" y="464"/>
                  </a:cubicBezTo>
                  <a:cubicBezTo>
                    <a:pt x="42" y="465"/>
                    <a:pt x="42" y="465"/>
                    <a:pt x="42" y="465"/>
                  </a:cubicBezTo>
                  <a:cubicBezTo>
                    <a:pt x="41" y="453"/>
                    <a:pt x="41" y="453"/>
                    <a:pt x="41" y="453"/>
                  </a:cubicBezTo>
                  <a:cubicBezTo>
                    <a:pt x="92" y="450"/>
                    <a:pt x="92" y="450"/>
                    <a:pt x="92" y="450"/>
                  </a:cubicBezTo>
                  <a:cubicBezTo>
                    <a:pt x="93" y="462"/>
                    <a:pt x="93" y="462"/>
                    <a:pt x="93" y="462"/>
                  </a:cubicBezTo>
                  <a:cubicBezTo>
                    <a:pt x="71" y="463"/>
                    <a:pt x="71" y="463"/>
                    <a:pt x="71" y="463"/>
                  </a:cubicBezTo>
                  <a:cubicBezTo>
                    <a:pt x="72" y="486"/>
                    <a:pt x="72" y="486"/>
                    <a:pt x="72" y="486"/>
                  </a:cubicBezTo>
                  <a:cubicBezTo>
                    <a:pt x="94" y="484"/>
                    <a:pt x="94" y="484"/>
                    <a:pt x="94" y="484"/>
                  </a:cubicBezTo>
                  <a:cubicBezTo>
                    <a:pt x="95" y="496"/>
                    <a:pt x="95" y="496"/>
                    <a:pt x="95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3" y="487"/>
                  </a:lnTo>
                  <a:close/>
                  <a:moveTo>
                    <a:pt x="98" y="546"/>
                  </a:moveTo>
                  <a:cubicBezTo>
                    <a:pt x="95" y="551"/>
                    <a:pt x="89" y="555"/>
                    <a:pt x="81" y="557"/>
                  </a:cubicBezTo>
                  <a:cubicBezTo>
                    <a:pt x="73" y="559"/>
                    <a:pt x="66" y="558"/>
                    <a:pt x="60" y="554"/>
                  </a:cubicBezTo>
                  <a:cubicBezTo>
                    <a:pt x="54" y="550"/>
                    <a:pt x="51" y="544"/>
                    <a:pt x="49" y="536"/>
                  </a:cubicBezTo>
                  <a:cubicBezTo>
                    <a:pt x="48" y="529"/>
                    <a:pt x="48" y="523"/>
                    <a:pt x="51" y="518"/>
                  </a:cubicBezTo>
                  <a:cubicBezTo>
                    <a:pt x="53" y="515"/>
                    <a:pt x="55" y="513"/>
                    <a:pt x="59" y="511"/>
                  </a:cubicBezTo>
                  <a:cubicBezTo>
                    <a:pt x="64" y="521"/>
                    <a:pt x="64" y="521"/>
                    <a:pt x="64" y="521"/>
                  </a:cubicBezTo>
                  <a:cubicBezTo>
                    <a:pt x="61" y="523"/>
                    <a:pt x="60" y="524"/>
                    <a:pt x="58" y="527"/>
                  </a:cubicBezTo>
                  <a:cubicBezTo>
                    <a:pt x="57" y="529"/>
                    <a:pt x="57" y="532"/>
                    <a:pt x="58" y="535"/>
                  </a:cubicBezTo>
                  <a:cubicBezTo>
                    <a:pt x="59" y="539"/>
                    <a:pt x="61" y="542"/>
                    <a:pt x="64" y="544"/>
                  </a:cubicBezTo>
                  <a:cubicBezTo>
                    <a:pt x="67" y="546"/>
                    <a:pt x="72" y="547"/>
                    <a:pt x="78" y="545"/>
                  </a:cubicBezTo>
                  <a:cubicBezTo>
                    <a:pt x="84" y="544"/>
                    <a:pt x="89" y="542"/>
                    <a:pt x="91" y="539"/>
                  </a:cubicBezTo>
                  <a:cubicBezTo>
                    <a:pt x="93" y="536"/>
                    <a:pt x="94" y="532"/>
                    <a:pt x="93" y="528"/>
                  </a:cubicBezTo>
                  <a:cubicBezTo>
                    <a:pt x="92" y="525"/>
                    <a:pt x="91" y="522"/>
                    <a:pt x="89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6" y="507"/>
                    <a:pt x="91" y="509"/>
                    <a:pt x="94" y="512"/>
                  </a:cubicBezTo>
                  <a:cubicBezTo>
                    <a:pt x="98" y="515"/>
                    <a:pt x="100" y="520"/>
                    <a:pt x="101" y="526"/>
                  </a:cubicBezTo>
                  <a:cubicBezTo>
                    <a:pt x="103" y="533"/>
                    <a:pt x="102" y="540"/>
                    <a:pt x="98" y="546"/>
                  </a:cubicBezTo>
                  <a:close/>
                  <a:moveTo>
                    <a:pt x="115" y="330"/>
                  </a:moveTo>
                  <a:cubicBezTo>
                    <a:pt x="102" y="331"/>
                    <a:pt x="102" y="331"/>
                    <a:pt x="102" y="331"/>
                  </a:cubicBezTo>
                  <a:cubicBezTo>
                    <a:pt x="95" y="353"/>
                    <a:pt x="95" y="353"/>
                    <a:pt x="95" y="353"/>
                  </a:cubicBezTo>
                  <a:cubicBezTo>
                    <a:pt x="105" y="361"/>
                    <a:pt x="105" y="361"/>
                    <a:pt x="105" y="361"/>
                  </a:cubicBezTo>
                  <a:cubicBezTo>
                    <a:pt x="101" y="373"/>
                    <a:pt x="101" y="373"/>
                    <a:pt x="101" y="373"/>
                  </a:cubicBezTo>
                  <a:cubicBezTo>
                    <a:pt x="59" y="336"/>
                    <a:pt x="59" y="336"/>
                    <a:pt x="59" y="336"/>
                  </a:cubicBezTo>
                  <a:cubicBezTo>
                    <a:pt x="62" y="324"/>
                    <a:pt x="62" y="324"/>
                    <a:pt x="62" y="324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5" y="330"/>
                  </a:lnTo>
                  <a:close/>
                  <a:moveTo>
                    <a:pt x="252" y="762"/>
                  </a:moveTo>
                  <a:cubicBezTo>
                    <a:pt x="252" y="763"/>
                    <a:pt x="251" y="764"/>
                    <a:pt x="250" y="764"/>
                  </a:cubicBezTo>
                  <a:cubicBezTo>
                    <a:pt x="248" y="765"/>
                    <a:pt x="239" y="763"/>
                    <a:pt x="238" y="764"/>
                  </a:cubicBezTo>
                  <a:cubicBezTo>
                    <a:pt x="233" y="764"/>
                    <a:pt x="232" y="764"/>
                    <a:pt x="231" y="766"/>
                  </a:cubicBezTo>
                  <a:cubicBezTo>
                    <a:pt x="231" y="767"/>
                    <a:pt x="231" y="770"/>
                    <a:pt x="229" y="770"/>
                  </a:cubicBezTo>
                  <a:cubicBezTo>
                    <a:pt x="227" y="769"/>
                    <a:pt x="222" y="768"/>
                    <a:pt x="219" y="768"/>
                  </a:cubicBezTo>
                  <a:cubicBezTo>
                    <a:pt x="218" y="768"/>
                    <a:pt x="217" y="768"/>
                    <a:pt x="216" y="768"/>
                  </a:cubicBezTo>
                  <a:cubicBezTo>
                    <a:pt x="205" y="781"/>
                    <a:pt x="197" y="792"/>
                    <a:pt x="185" y="804"/>
                  </a:cubicBezTo>
                  <a:cubicBezTo>
                    <a:pt x="185" y="804"/>
                    <a:pt x="183" y="805"/>
                    <a:pt x="183" y="805"/>
                  </a:cubicBezTo>
                  <a:cubicBezTo>
                    <a:pt x="191" y="792"/>
                    <a:pt x="199" y="779"/>
                    <a:pt x="208" y="766"/>
                  </a:cubicBezTo>
                  <a:cubicBezTo>
                    <a:pt x="209" y="764"/>
                    <a:pt x="208" y="763"/>
                    <a:pt x="208" y="763"/>
                  </a:cubicBezTo>
                  <a:cubicBezTo>
                    <a:pt x="207" y="761"/>
                    <a:pt x="210" y="758"/>
                    <a:pt x="212" y="758"/>
                  </a:cubicBezTo>
                  <a:cubicBezTo>
                    <a:pt x="212" y="758"/>
                    <a:pt x="213" y="758"/>
                    <a:pt x="214" y="758"/>
                  </a:cubicBezTo>
                  <a:cubicBezTo>
                    <a:pt x="219" y="750"/>
                    <a:pt x="219" y="750"/>
                    <a:pt x="221" y="747"/>
                  </a:cubicBezTo>
                  <a:cubicBezTo>
                    <a:pt x="219" y="746"/>
                    <a:pt x="211" y="743"/>
                    <a:pt x="213" y="741"/>
                  </a:cubicBezTo>
                  <a:cubicBezTo>
                    <a:pt x="214" y="741"/>
                    <a:pt x="216" y="741"/>
                    <a:pt x="218" y="741"/>
                  </a:cubicBezTo>
                  <a:cubicBezTo>
                    <a:pt x="220" y="742"/>
                    <a:pt x="222" y="742"/>
                    <a:pt x="223" y="743"/>
                  </a:cubicBezTo>
                  <a:cubicBezTo>
                    <a:pt x="227" y="739"/>
                    <a:pt x="229" y="736"/>
                    <a:pt x="231" y="731"/>
                  </a:cubicBezTo>
                  <a:cubicBezTo>
                    <a:pt x="231" y="730"/>
                    <a:pt x="234" y="726"/>
                    <a:pt x="233" y="726"/>
                  </a:cubicBezTo>
                  <a:cubicBezTo>
                    <a:pt x="233" y="724"/>
                    <a:pt x="233" y="724"/>
                    <a:pt x="233" y="723"/>
                  </a:cubicBezTo>
                  <a:cubicBezTo>
                    <a:pt x="237" y="725"/>
                    <a:pt x="239" y="727"/>
                    <a:pt x="239" y="731"/>
                  </a:cubicBezTo>
                  <a:cubicBezTo>
                    <a:pt x="239" y="731"/>
                    <a:pt x="239" y="734"/>
                    <a:pt x="239" y="735"/>
                  </a:cubicBezTo>
                  <a:cubicBezTo>
                    <a:pt x="236" y="738"/>
                    <a:pt x="234" y="742"/>
                    <a:pt x="231" y="745"/>
                  </a:cubicBezTo>
                  <a:cubicBezTo>
                    <a:pt x="232" y="746"/>
                    <a:pt x="233" y="746"/>
                    <a:pt x="234" y="746"/>
                  </a:cubicBezTo>
                  <a:cubicBezTo>
                    <a:pt x="237" y="748"/>
                    <a:pt x="239" y="748"/>
                    <a:pt x="242" y="750"/>
                  </a:cubicBezTo>
                  <a:cubicBezTo>
                    <a:pt x="243" y="749"/>
                    <a:pt x="244" y="750"/>
                    <a:pt x="244" y="749"/>
                  </a:cubicBezTo>
                  <a:cubicBezTo>
                    <a:pt x="252" y="753"/>
                    <a:pt x="253" y="761"/>
                    <a:pt x="252" y="762"/>
                  </a:cubicBezTo>
                  <a:close/>
                  <a:moveTo>
                    <a:pt x="189" y="735"/>
                  </a:moveTo>
                  <a:cubicBezTo>
                    <a:pt x="192" y="737"/>
                    <a:pt x="195" y="739"/>
                    <a:pt x="196" y="742"/>
                  </a:cubicBezTo>
                  <a:cubicBezTo>
                    <a:pt x="197" y="743"/>
                    <a:pt x="201" y="748"/>
                    <a:pt x="203" y="754"/>
                  </a:cubicBezTo>
                  <a:cubicBezTo>
                    <a:pt x="204" y="757"/>
                    <a:pt x="205" y="758"/>
                    <a:pt x="204" y="761"/>
                  </a:cubicBezTo>
                  <a:cubicBezTo>
                    <a:pt x="199" y="758"/>
                    <a:pt x="200" y="757"/>
                    <a:pt x="198" y="752"/>
                  </a:cubicBezTo>
                  <a:cubicBezTo>
                    <a:pt x="198" y="750"/>
                    <a:pt x="197" y="748"/>
                    <a:pt x="193" y="744"/>
                  </a:cubicBezTo>
                  <a:cubicBezTo>
                    <a:pt x="193" y="742"/>
                    <a:pt x="189" y="738"/>
                    <a:pt x="189" y="735"/>
                  </a:cubicBezTo>
                  <a:close/>
                  <a:moveTo>
                    <a:pt x="262" y="820"/>
                  </a:moveTo>
                  <a:cubicBezTo>
                    <a:pt x="262" y="818"/>
                    <a:pt x="260" y="817"/>
                    <a:pt x="260" y="815"/>
                  </a:cubicBezTo>
                  <a:cubicBezTo>
                    <a:pt x="266" y="807"/>
                    <a:pt x="274" y="789"/>
                    <a:pt x="281" y="779"/>
                  </a:cubicBezTo>
                  <a:cubicBezTo>
                    <a:pt x="282" y="777"/>
                    <a:pt x="283" y="776"/>
                    <a:pt x="284" y="776"/>
                  </a:cubicBezTo>
                  <a:cubicBezTo>
                    <a:pt x="284" y="777"/>
                    <a:pt x="285" y="777"/>
                    <a:pt x="283" y="781"/>
                  </a:cubicBezTo>
                  <a:cubicBezTo>
                    <a:pt x="283" y="782"/>
                    <a:pt x="263" y="819"/>
                    <a:pt x="265" y="821"/>
                  </a:cubicBezTo>
                  <a:cubicBezTo>
                    <a:pt x="263" y="821"/>
                    <a:pt x="263" y="821"/>
                    <a:pt x="262" y="820"/>
                  </a:cubicBezTo>
                  <a:close/>
                  <a:moveTo>
                    <a:pt x="289" y="829"/>
                  </a:moveTo>
                  <a:cubicBezTo>
                    <a:pt x="288" y="830"/>
                    <a:pt x="288" y="830"/>
                    <a:pt x="287" y="830"/>
                  </a:cubicBezTo>
                  <a:cubicBezTo>
                    <a:pt x="286" y="830"/>
                    <a:pt x="284" y="829"/>
                    <a:pt x="282" y="828"/>
                  </a:cubicBezTo>
                  <a:cubicBezTo>
                    <a:pt x="280" y="826"/>
                    <a:pt x="275" y="818"/>
                    <a:pt x="276" y="816"/>
                  </a:cubicBezTo>
                  <a:cubicBezTo>
                    <a:pt x="276" y="816"/>
                    <a:pt x="276" y="816"/>
                    <a:pt x="276" y="816"/>
                  </a:cubicBezTo>
                  <a:cubicBezTo>
                    <a:pt x="278" y="822"/>
                    <a:pt x="286" y="820"/>
                    <a:pt x="294" y="818"/>
                  </a:cubicBezTo>
                  <a:cubicBezTo>
                    <a:pt x="300" y="816"/>
                    <a:pt x="305" y="813"/>
                    <a:pt x="305" y="812"/>
                  </a:cubicBezTo>
                  <a:cubicBezTo>
                    <a:pt x="305" y="811"/>
                    <a:pt x="305" y="810"/>
                    <a:pt x="304" y="809"/>
                  </a:cubicBezTo>
                  <a:cubicBezTo>
                    <a:pt x="304" y="810"/>
                    <a:pt x="301" y="811"/>
                    <a:pt x="297" y="812"/>
                  </a:cubicBezTo>
                  <a:cubicBezTo>
                    <a:pt x="288" y="814"/>
                    <a:pt x="275" y="816"/>
                    <a:pt x="273" y="815"/>
                  </a:cubicBezTo>
                  <a:cubicBezTo>
                    <a:pt x="270" y="814"/>
                    <a:pt x="270" y="813"/>
                    <a:pt x="273" y="809"/>
                  </a:cubicBezTo>
                  <a:cubicBezTo>
                    <a:pt x="279" y="807"/>
                    <a:pt x="290" y="805"/>
                    <a:pt x="297" y="802"/>
                  </a:cubicBezTo>
                  <a:cubicBezTo>
                    <a:pt x="297" y="801"/>
                    <a:pt x="299" y="801"/>
                    <a:pt x="298" y="799"/>
                  </a:cubicBezTo>
                  <a:cubicBezTo>
                    <a:pt x="295" y="800"/>
                    <a:pt x="286" y="801"/>
                    <a:pt x="284" y="801"/>
                  </a:cubicBezTo>
                  <a:cubicBezTo>
                    <a:pt x="281" y="798"/>
                    <a:pt x="283" y="795"/>
                    <a:pt x="284" y="792"/>
                  </a:cubicBezTo>
                  <a:cubicBezTo>
                    <a:pt x="285" y="792"/>
                    <a:pt x="284" y="792"/>
                    <a:pt x="285" y="792"/>
                  </a:cubicBezTo>
                  <a:cubicBezTo>
                    <a:pt x="287" y="794"/>
                    <a:pt x="294" y="792"/>
                    <a:pt x="295" y="791"/>
                  </a:cubicBezTo>
                  <a:cubicBezTo>
                    <a:pt x="294" y="789"/>
                    <a:pt x="292" y="784"/>
                    <a:pt x="293" y="785"/>
                  </a:cubicBezTo>
                  <a:cubicBezTo>
                    <a:pt x="295" y="786"/>
                    <a:pt x="295" y="787"/>
                    <a:pt x="298" y="787"/>
                  </a:cubicBezTo>
                  <a:cubicBezTo>
                    <a:pt x="298" y="787"/>
                    <a:pt x="299" y="787"/>
                    <a:pt x="298" y="787"/>
                  </a:cubicBezTo>
                  <a:cubicBezTo>
                    <a:pt x="297" y="786"/>
                    <a:pt x="295" y="785"/>
                    <a:pt x="295" y="784"/>
                  </a:cubicBezTo>
                  <a:cubicBezTo>
                    <a:pt x="296" y="782"/>
                    <a:pt x="298" y="782"/>
                    <a:pt x="299" y="783"/>
                  </a:cubicBezTo>
                  <a:cubicBezTo>
                    <a:pt x="301" y="784"/>
                    <a:pt x="308" y="789"/>
                    <a:pt x="308" y="789"/>
                  </a:cubicBezTo>
                  <a:cubicBezTo>
                    <a:pt x="309" y="790"/>
                    <a:pt x="309" y="790"/>
                    <a:pt x="309" y="790"/>
                  </a:cubicBezTo>
                  <a:cubicBezTo>
                    <a:pt x="310" y="791"/>
                    <a:pt x="310" y="792"/>
                    <a:pt x="310" y="793"/>
                  </a:cubicBezTo>
                  <a:cubicBezTo>
                    <a:pt x="310" y="796"/>
                    <a:pt x="308" y="797"/>
                    <a:pt x="305" y="797"/>
                  </a:cubicBezTo>
                  <a:cubicBezTo>
                    <a:pt x="306" y="802"/>
                    <a:pt x="306" y="806"/>
                    <a:pt x="309" y="811"/>
                  </a:cubicBezTo>
                  <a:cubicBezTo>
                    <a:pt x="311" y="809"/>
                    <a:pt x="313" y="809"/>
                    <a:pt x="313" y="808"/>
                  </a:cubicBezTo>
                  <a:cubicBezTo>
                    <a:pt x="316" y="810"/>
                    <a:pt x="317" y="811"/>
                    <a:pt x="317" y="814"/>
                  </a:cubicBezTo>
                  <a:cubicBezTo>
                    <a:pt x="315" y="818"/>
                    <a:pt x="310" y="817"/>
                    <a:pt x="309" y="819"/>
                  </a:cubicBezTo>
                  <a:cubicBezTo>
                    <a:pt x="308" y="823"/>
                    <a:pt x="309" y="831"/>
                    <a:pt x="307" y="834"/>
                  </a:cubicBezTo>
                  <a:cubicBezTo>
                    <a:pt x="307" y="835"/>
                    <a:pt x="306" y="835"/>
                    <a:pt x="305" y="834"/>
                  </a:cubicBezTo>
                  <a:cubicBezTo>
                    <a:pt x="304" y="831"/>
                    <a:pt x="305" y="824"/>
                    <a:pt x="305" y="820"/>
                  </a:cubicBezTo>
                  <a:cubicBezTo>
                    <a:pt x="303" y="821"/>
                    <a:pt x="299" y="823"/>
                    <a:pt x="295" y="823"/>
                  </a:cubicBezTo>
                  <a:cubicBezTo>
                    <a:pt x="295" y="824"/>
                    <a:pt x="295" y="824"/>
                    <a:pt x="295" y="825"/>
                  </a:cubicBezTo>
                  <a:cubicBezTo>
                    <a:pt x="297" y="826"/>
                    <a:pt x="297" y="827"/>
                    <a:pt x="298" y="828"/>
                  </a:cubicBezTo>
                  <a:cubicBezTo>
                    <a:pt x="298" y="829"/>
                    <a:pt x="296" y="830"/>
                    <a:pt x="296" y="831"/>
                  </a:cubicBezTo>
                  <a:cubicBezTo>
                    <a:pt x="295" y="831"/>
                    <a:pt x="293" y="830"/>
                    <a:pt x="291" y="829"/>
                  </a:cubicBezTo>
                  <a:cubicBezTo>
                    <a:pt x="290" y="829"/>
                    <a:pt x="289" y="829"/>
                    <a:pt x="289" y="829"/>
                  </a:cubicBezTo>
                  <a:close/>
                  <a:moveTo>
                    <a:pt x="317" y="787"/>
                  </a:moveTo>
                  <a:cubicBezTo>
                    <a:pt x="317" y="785"/>
                    <a:pt x="319" y="786"/>
                    <a:pt x="320" y="786"/>
                  </a:cubicBezTo>
                  <a:cubicBezTo>
                    <a:pt x="323" y="788"/>
                    <a:pt x="325" y="789"/>
                    <a:pt x="326" y="794"/>
                  </a:cubicBezTo>
                  <a:cubicBezTo>
                    <a:pt x="326" y="795"/>
                    <a:pt x="326" y="796"/>
                    <a:pt x="325" y="798"/>
                  </a:cubicBezTo>
                  <a:cubicBezTo>
                    <a:pt x="323" y="798"/>
                    <a:pt x="319" y="798"/>
                    <a:pt x="319" y="795"/>
                  </a:cubicBezTo>
                  <a:cubicBezTo>
                    <a:pt x="318" y="793"/>
                    <a:pt x="316" y="788"/>
                    <a:pt x="317" y="787"/>
                  </a:cubicBezTo>
                  <a:close/>
                  <a:moveTo>
                    <a:pt x="341" y="802"/>
                  </a:moveTo>
                  <a:cubicBezTo>
                    <a:pt x="334" y="803"/>
                    <a:pt x="319" y="845"/>
                    <a:pt x="312" y="854"/>
                  </a:cubicBezTo>
                  <a:cubicBezTo>
                    <a:pt x="308" y="861"/>
                    <a:pt x="306" y="861"/>
                    <a:pt x="303" y="858"/>
                  </a:cubicBezTo>
                  <a:cubicBezTo>
                    <a:pt x="299" y="854"/>
                    <a:pt x="294" y="836"/>
                    <a:pt x="295" y="832"/>
                  </a:cubicBezTo>
                  <a:cubicBezTo>
                    <a:pt x="296" y="833"/>
                    <a:pt x="297" y="836"/>
                    <a:pt x="297" y="837"/>
                  </a:cubicBezTo>
                  <a:cubicBezTo>
                    <a:pt x="298" y="836"/>
                    <a:pt x="297" y="836"/>
                    <a:pt x="298" y="835"/>
                  </a:cubicBezTo>
                  <a:cubicBezTo>
                    <a:pt x="299" y="838"/>
                    <a:pt x="303" y="846"/>
                    <a:pt x="304" y="847"/>
                  </a:cubicBezTo>
                  <a:cubicBezTo>
                    <a:pt x="307" y="849"/>
                    <a:pt x="308" y="844"/>
                    <a:pt x="310" y="842"/>
                  </a:cubicBezTo>
                  <a:cubicBezTo>
                    <a:pt x="314" y="834"/>
                    <a:pt x="325" y="807"/>
                    <a:pt x="329" y="799"/>
                  </a:cubicBezTo>
                  <a:cubicBezTo>
                    <a:pt x="332" y="794"/>
                    <a:pt x="334" y="789"/>
                    <a:pt x="331" y="786"/>
                  </a:cubicBezTo>
                  <a:cubicBezTo>
                    <a:pt x="320" y="780"/>
                    <a:pt x="306" y="784"/>
                    <a:pt x="296" y="778"/>
                  </a:cubicBezTo>
                  <a:cubicBezTo>
                    <a:pt x="296" y="778"/>
                    <a:pt x="296" y="778"/>
                    <a:pt x="296" y="778"/>
                  </a:cubicBezTo>
                  <a:cubicBezTo>
                    <a:pt x="302" y="776"/>
                    <a:pt x="328" y="782"/>
                    <a:pt x="328" y="782"/>
                  </a:cubicBezTo>
                  <a:cubicBezTo>
                    <a:pt x="336" y="784"/>
                    <a:pt x="346" y="792"/>
                    <a:pt x="341" y="802"/>
                  </a:cubicBezTo>
                  <a:close/>
                  <a:moveTo>
                    <a:pt x="365" y="858"/>
                  </a:moveTo>
                  <a:cubicBezTo>
                    <a:pt x="365" y="858"/>
                    <a:pt x="363" y="859"/>
                    <a:pt x="362" y="859"/>
                  </a:cubicBezTo>
                  <a:cubicBezTo>
                    <a:pt x="362" y="859"/>
                    <a:pt x="362" y="860"/>
                    <a:pt x="360" y="861"/>
                  </a:cubicBezTo>
                  <a:cubicBezTo>
                    <a:pt x="360" y="861"/>
                    <a:pt x="358" y="862"/>
                    <a:pt x="356" y="861"/>
                  </a:cubicBezTo>
                  <a:cubicBezTo>
                    <a:pt x="356" y="861"/>
                    <a:pt x="355" y="860"/>
                    <a:pt x="354" y="860"/>
                  </a:cubicBezTo>
                  <a:cubicBezTo>
                    <a:pt x="354" y="860"/>
                    <a:pt x="352" y="859"/>
                    <a:pt x="351" y="859"/>
                  </a:cubicBezTo>
                  <a:cubicBezTo>
                    <a:pt x="351" y="859"/>
                    <a:pt x="349" y="859"/>
                    <a:pt x="352" y="858"/>
                  </a:cubicBezTo>
                  <a:cubicBezTo>
                    <a:pt x="352" y="858"/>
                    <a:pt x="352" y="857"/>
                    <a:pt x="353" y="857"/>
                  </a:cubicBezTo>
                  <a:cubicBezTo>
                    <a:pt x="353" y="857"/>
                    <a:pt x="354" y="857"/>
                    <a:pt x="354" y="857"/>
                  </a:cubicBezTo>
                  <a:cubicBezTo>
                    <a:pt x="354" y="857"/>
                    <a:pt x="354" y="856"/>
                    <a:pt x="355" y="857"/>
                  </a:cubicBezTo>
                  <a:cubicBezTo>
                    <a:pt x="355" y="857"/>
                    <a:pt x="356" y="858"/>
                    <a:pt x="357" y="855"/>
                  </a:cubicBezTo>
                  <a:cubicBezTo>
                    <a:pt x="357" y="855"/>
                    <a:pt x="357" y="855"/>
                    <a:pt x="358" y="855"/>
                  </a:cubicBezTo>
                  <a:cubicBezTo>
                    <a:pt x="358" y="855"/>
                    <a:pt x="362" y="853"/>
                    <a:pt x="371" y="847"/>
                  </a:cubicBezTo>
                  <a:cubicBezTo>
                    <a:pt x="371" y="847"/>
                    <a:pt x="379" y="842"/>
                    <a:pt x="384" y="837"/>
                  </a:cubicBezTo>
                  <a:cubicBezTo>
                    <a:pt x="384" y="837"/>
                    <a:pt x="388" y="834"/>
                    <a:pt x="393" y="830"/>
                  </a:cubicBezTo>
                  <a:cubicBezTo>
                    <a:pt x="393" y="830"/>
                    <a:pt x="406" y="820"/>
                    <a:pt x="408" y="817"/>
                  </a:cubicBezTo>
                  <a:cubicBezTo>
                    <a:pt x="408" y="817"/>
                    <a:pt x="399" y="812"/>
                    <a:pt x="400" y="808"/>
                  </a:cubicBezTo>
                  <a:cubicBezTo>
                    <a:pt x="400" y="808"/>
                    <a:pt x="401" y="806"/>
                    <a:pt x="402" y="808"/>
                  </a:cubicBezTo>
                  <a:cubicBezTo>
                    <a:pt x="402" y="808"/>
                    <a:pt x="406" y="811"/>
                    <a:pt x="413" y="810"/>
                  </a:cubicBezTo>
                  <a:cubicBezTo>
                    <a:pt x="413" y="810"/>
                    <a:pt x="416" y="810"/>
                    <a:pt x="420" y="807"/>
                  </a:cubicBezTo>
                  <a:cubicBezTo>
                    <a:pt x="420" y="807"/>
                    <a:pt x="425" y="806"/>
                    <a:pt x="427" y="815"/>
                  </a:cubicBezTo>
                  <a:cubicBezTo>
                    <a:pt x="427" y="815"/>
                    <a:pt x="427" y="819"/>
                    <a:pt x="425" y="818"/>
                  </a:cubicBezTo>
                  <a:cubicBezTo>
                    <a:pt x="425" y="818"/>
                    <a:pt x="422" y="818"/>
                    <a:pt x="419" y="819"/>
                  </a:cubicBezTo>
                  <a:cubicBezTo>
                    <a:pt x="419" y="819"/>
                    <a:pt x="418" y="818"/>
                    <a:pt x="416" y="820"/>
                  </a:cubicBezTo>
                  <a:cubicBezTo>
                    <a:pt x="416" y="820"/>
                    <a:pt x="410" y="826"/>
                    <a:pt x="397" y="834"/>
                  </a:cubicBezTo>
                  <a:cubicBezTo>
                    <a:pt x="397" y="834"/>
                    <a:pt x="390" y="839"/>
                    <a:pt x="381" y="848"/>
                  </a:cubicBezTo>
                  <a:cubicBezTo>
                    <a:pt x="381" y="848"/>
                    <a:pt x="374" y="854"/>
                    <a:pt x="365" y="858"/>
                  </a:cubicBezTo>
                  <a:close/>
                  <a:moveTo>
                    <a:pt x="430" y="858"/>
                  </a:moveTo>
                  <a:cubicBezTo>
                    <a:pt x="430" y="858"/>
                    <a:pt x="430" y="859"/>
                    <a:pt x="430" y="860"/>
                  </a:cubicBezTo>
                  <a:cubicBezTo>
                    <a:pt x="430" y="860"/>
                    <a:pt x="430" y="862"/>
                    <a:pt x="427" y="862"/>
                  </a:cubicBezTo>
                  <a:cubicBezTo>
                    <a:pt x="427" y="862"/>
                    <a:pt x="420" y="864"/>
                    <a:pt x="419" y="866"/>
                  </a:cubicBezTo>
                  <a:cubicBezTo>
                    <a:pt x="419" y="866"/>
                    <a:pt x="415" y="869"/>
                    <a:pt x="416" y="872"/>
                  </a:cubicBezTo>
                  <a:cubicBezTo>
                    <a:pt x="416" y="872"/>
                    <a:pt x="416" y="874"/>
                    <a:pt x="413" y="875"/>
                  </a:cubicBezTo>
                  <a:cubicBezTo>
                    <a:pt x="413" y="875"/>
                    <a:pt x="411" y="875"/>
                    <a:pt x="409" y="875"/>
                  </a:cubicBezTo>
                  <a:cubicBezTo>
                    <a:pt x="409" y="875"/>
                    <a:pt x="407" y="873"/>
                    <a:pt x="404" y="875"/>
                  </a:cubicBezTo>
                  <a:cubicBezTo>
                    <a:pt x="404" y="875"/>
                    <a:pt x="404" y="876"/>
                    <a:pt x="402" y="875"/>
                  </a:cubicBezTo>
                  <a:cubicBezTo>
                    <a:pt x="402" y="875"/>
                    <a:pt x="402" y="874"/>
                    <a:pt x="401" y="874"/>
                  </a:cubicBezTo>
                  <a:cubicBezTo>
                    <a:pt x="401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7" y="867"/>
                  </a:cubicBezTo>
                  <a:cubicBezTo>
                    <a:pt x="397" y="867"/>
                    <a:pt x="396" y="861"/>
                    <a:pt x="395" y="858"/>
                  </a:cubicBezTo>
                  <a:cubicBezTo>
                    <a:pt x="395" y="858"/>
                    <a:pt x="394" y="855"/>
                    <a:pt x="391" y="854"/>
                  </a:cubicBezTo>
                  <a:cubicBezTo>
                    <a:pt x="391" y="854"/>
                    <a:pt x="387" y="848"/>
                    <a:pt x="389" y="848"/>
                  </a:cubicBezTo>
                  <a:cubicBezTo>
                    <a:pt x="389" y="848"/>
                    <a:pt x="393" y="848"/>
                    <a:pt x="396" y="854"/>
                  </a:cubicBezTo>
                  <a:cubicBezTo>
                    <a:pt x="396" y="854"/>
                    <a:pt x="396" y="856"/>
                    <a:pt x="396" y="858"/>
                  </a:cubicBezTo>
                  <a:cubicBezTo>
                    <a:pt x="396" y="858"/>
                    <a:pt x="397" y="859"/>
                    <a:pt x="399" y="866"/>
                  </a:cubicBezTo>
                  <a:cubicBezTo>
                    <a:pt x="399" y="866"/>
                    <a:pt x="400" y="867"/>
                    <a:pt x="400" y="865"/>
                  </a:cubicBezTo>
                  <a:cubicBezTo>
                    <a:pt x="402" y="863"/>
                    <a:pt x="402" y="863"/>
                    <a:pt x="402" y="863"/>
                  </a:cubicBezTo>
                  <a:cubicBezTo>
                    <a:pt x="402" y="863"/>
                    <a:pt x="403" y="861"/>
                    <a:pt x="404" y="862"/>
                  </a:cubicBezTo>
                  <a:cubicBezTo>
                    <a:pt x="404" y="862"/>
                    <a:pt x="404" y="863"/>
                    <a:pt x="405" y="862"/>
                  </a:cubicBezTo>
                  <a:cubicBezTo>
                    <a:pt x="405" y="862"/>
                    <a:pt x="408" y="860"/>
                    <a:pt x="410" y="858"/>
                  </a:cubicBezTo>
                  <a:cubicBezTo>
                    <a:pt x="410" y="858"/>
                    <a:pt x="413" y="856"/>
                    <a:pt x="412" y="855"/>
                  </a:cubicBezTo>
                  <a:cubicBezTo>
                    <a:pt x="412" y="855"/>
                    <a:pt x="409" y="851"/>
                    <a:pt x="408" y="850"/>
                  </a:cubicBezTo>
                  <a:cubicBezTo>
                    <a:pt x="408" y="850"/>
                    <a:pt x="405" y="848"/>
                    <a:pt x="407" y="848"/>
                  </a:cubicBezTo>
                  <a:cubicBezTo>
                    <a:pt x="407" y="848"/>
                    <a:pt x="408" y="848"/>
                    <a:pt x="411" y="849"/>
                  </a:cubicBezTo>
                  <a:cubicBezTo>
                    <a:pt x="411" y="849"/>
                    <a:pt x="417" y="850"/>
                    <a:pt x="419" y="848"/>
                  </a:cubicBezTo>
                  <a:cubicBezTo>
                    <a:pt x="419" y="848"/>
                    <a:pt x="419" y="846"/>
                    <a:pt x="421" y="847"/>
                  </a:cubicBezTo>
                  <a:cubicBezTo>
                    <a:pt x="421" y="847"/>
                    <a:pt x="424" y="850"/>
                    <a:pt x="425" y="850"/>
                  </a:cubicBezTo>
                  <a:cubicBezTo>
                    <a:pt x="425" y="850"/>
                    <a:pt x="431" y="852"/>
                    <a:pt x="430" y="858"/>
                  </a:cubicBezTo>
                  <a:close/>
                  <a:moveTo>
                    <a:pt x="485" y="876"/>
                  </a:moveTo>
                  <a:cubicBezTo>
                    <a:pt x="485" y="876"/>
                    <a:pt x="485" y="878"/>
                    <a:pt x="483" y="877"/>
                  </a:cubicBezTo>
                  <a:cubicBezTo>
                    <a:pt x="483" y="877"/>
                    <a:pt x="477" y="874"/>
                    <a:pt x="475" y="866"/>
                  </a:cubicBezTo>
                  <a:cubicBezTo>
                    <a:pt x="475" y="866"/>
                    <a:pt x="473" y="857"/>
                    <a:pt x="473" y="856"/>
                  </a:cubicBezTo>
                  <a:cubicBezTo>
                    <a:pt x="473" y="856"/>
                    <a:pt x="473" y="856"/>
                    <a:pt x="473" y="854"/>
                  </a:cubicBezTo>
                  <a:cubicBezTo>
                    <a:pt x="472" y="848"/>
                    <a:pt x="472" y="848"/>
                    <a:pt x="472" y="848"/>
                  </a:cubicBezTo>
                  <a:cubicBezTo>
                    <a:pt x="472" y="848"/>
                    <a:pt x="472" y="848"/>
                    <a:pt x="473" y="847"/>
                  </a:cubicBezTo>
                  <a:cubicBezTo>
                    <a:pt x="473" y="847"/>
                    <a:pt x="472" y="846"/>
                    <a:pt x="473" y="845"/>
                  </a:cubicBezTo>
                  <a:cubicBezTo>
                    <a:pt x="473" y="845"/>
                    <a:pt x="473" y="845"/>
                    <a:pt x="473" y="845"/>
                  </a:cubicBezTo>
                  <a:cubicBezTo>
                    <a:pt x="473" y="845"/>
                    <a:pt x="473" y="842"/>
                    <a:pt x="474" y="843"/>
                  </a:cubicBezTo>
                  <a:cubicBezTo>
                    <a:pt x="474" y="843"/>
                    <a:pt x="475" y="844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8" y="856"/>
                    <a:pt x="479" y="856"/>
                  </a:cubicBezTo>
                  <a:cubicBezTo>
                    <a:pt x="479" y="856"/>
                    <a:pt x="480" y="857"/>
                    <a:pt x="481" y="860"/>
                  </a:cubicBezTo>
                  <a:cubicBezTo>
                    <a:pt x="481" y="860"/>
                    <a:pt x="481" y="862"/>
                    <a:pt x="481" y="862"/>
                  </a:cubicBezTo>
                  <a:cubicBezTo>
                    <a:pt x="481" y="862"/>
                    <a:pt x="480" y="864"/>
                    <a:pt x="482" y="863"/>
                  </a:cubicBezTo>
                  <a:cubicBezTo>
                    <a:pt x="482" y="863"/>
                    <a:pt x="483" y="863"/>
                    <a:pt x="483" y="864"/>
                  </a:cubicBezTo>
                  <a:cubicBezTo>
                    <a:pt x="483" y="864"/>
                    <a:pt x="483" y="867"/>
                    <a:pt x="483" y="868"/>
                  </a:cubicBezTo>
                  <a:cubicBezTo>
                    <a:pt x="483" y="868"/>
                    <a:pt x="484" y="869"/>
                    <a:pt x="484" y="870"/>
                  </a:cubicBezTo>
                  <a:cubicBezTo>
                    <a:pt x="484" y="870"/>
                    <a:pt x="484" y="871"/>
                    <a:pt x="484" y="871"/>
                  </a:cubicBezTo>
                  <a:cubicBezTo>
                    <a:pt x="484" y="871"/>
                    <a:pt x="485" y="871"/>
                    <a:pt x="485" y="871"/>
                  </a:cubicBezTo>
                  <a:cubicBezTo>
                    <a:pt x="485" y="871"/>
                    <a:pt x="486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1" y="833"/>
                    <a:pt x="480" y="833"/>
                  </a:cubicBezTo>
                  <a:cubicBezTo>
                    <a:pt x="480" y="833"/>
                    <a:pt x="479" y="833"/>
                    <a:pt x="478" y="833"/>
                  </a:cubicBezTo>
                  <a:cubicBezTo>
                    <a:pt x="478" y="833"/>
                    <a:pt x="476" y="833"/>
                    <a:pt x="477" y="831"/>
                  </a:cubicBezTo>
                  <a:cubicBezTo>
                    <a:pt x="477" y="831"/>
                    <a:pt x="479" y="827"/>
                    <a:pt x="478" y="823"/>
                  </a:cubicBezTo>
                  <a:cubicBezTo>
                    <a:pt x="478" y="823"/>
                    <a:pt x="478" y="822"/>
                    <a:pt x="479" y="821"/>
                  </a:cubicBezTo>
                  <a:cubicBezTo>
                    <a:pt x="479" y="821"/>
                    <a:pt x="479" y="820"/>
                    <a:pt x="480" y="821"/>
                  </a:cubicBezTo>
                  <a:cubicBezTo>
                    <a:pt x="480" y="821"/>
                    <a:pt x="485" y="828"/>
                    <a:pt x="485" y="832"/>
                  </a:cubicBezTo>
                  <a:cubicBezTo>
                    <a:pt x="485" y="832"/>
                    <a:pt x="486" y="835"/>
                    <a:pt x="482" y="834"/>
                  </a:cubicBezTo>
                  <a:close/>
                  <a:moveTo>
                    <a:pt x="540" y="838"/>
                  </a:moveTo>
                  <a:cubicBezTo>
                    <a:pt x="540" y="838"/>
                    <a:pt x="539" y="842"/>
                    <a:pt x="537" y="843"/>
                  </a:cubicBezTo>
                  <a:cubicBezTo>
                    <a:pt x="537" y="843"/>
                    <a:pt x="536" y="844"/>
                    <a:pt x="536" y="846"/>
                  </a:cubicBezTo>
                  <a:cubicBezTo>
                    <a:pt x="536" y="846"/>
                    <a:pt x="533" y="852"/>
                    <a:pt x="531" y="853"/>
                  </a:cubicBezTo>
                  <a:cubicBezTo>
                    <a:pt x="531" y="853"/>
                    <a:pt x="528" y="855"/>
                    <a:pt x="529" y="857"/>
                  </a:cubicBezTo>
                  <a:cubicBezTo>
                    <a:pt x="529" y="857"/>
                    <a:pt x="533" y="860"/>
                    <a:pt x="532" y="864"/>
                  </a:cubicBezTo>
                  <a:cubicBezTo>
                    <a:pt x="532" y="864"/>
                    <a:pt x="532" y="865"/>
                    <a:pt x="531" y="865"/>
                  </a:cubicBezTo>
                  <a:cubicBezTo>
                    <a:pt x="531" y="865"/>
                    <a:pt x="530" y="866"/>
                    <a:pt x="529" y="866"/>
                  </a:cubicBezTo>
                  <a:cubicBezTo>
                    <a:pt x="529" y="866"/>
                    <a:pt x="528" y="866"/>
                    <a:pt x="528" y="866"/>
                  </a:cubicBezTo>
                  <a:cubicBezTo>
                    <a:pt x="528" y="866"/>
                    <a:pt x="524" y="868"/>
                    <a:pt x="522" y="868"/>
                  </a:cubicBezTo>
                  <a:cubicBezTo>
                    <a:pt x="522" y="868"/>
                    <a:pt x="520" y="868"/>
                    <a:pt x="517" y="868"/>
                  </a:cubicBezTo>
                  <a:cubicBezTo>
                    <a:pt x="517" y="868"/>
                    <a:pt x="517" y="867"/>
                    <a:pt x="516" y="868"/>
                  </a:cubicBezTo>
                  <a:cubicBezTo>
                    <a:pt x="516" y="868"/>
                    <a:pt x="512" y="873"/>
                    <a:pt x="507" y="869"/>
                  </a:cubicBezTo>
                  <a:cubicBezTo>
                    <a:pt x="507" y="869"/>
                    <a:pt x="506" y="868"/>
                    <a:pt x="505" y="867"/>
                  </a:cubicBezTo>
                  <a:cubicBezTo>
                    <a:pt x="504" y="867"/>
                    <a:pt x="503" y="866"/>
                    <a:pt x="502" y="866"/>
                  </a:cubicBezTo>
                  <a:cubicBezTo>
                    <a:pt x="502" y="866"/>
                    <a:pt x="496" y="862"/>
                    <a:pt x="494" y="861"/>
                  </a:cubicBezTo>
                  <a:cubicBezTo>
                    <a:pt x="494" y="861"/>
                    <a:pt x="490" y="858"/>
                    <a:pt x="490" y="856"/>
                  </a:cubicBezTo>
                  <a:cubicBezTo>
                    <a:pt x="490" y="856"/>
                    <a:pt x="489" y="853"/>
                    <a:pt x="487" y="853"/>
                  </a:cubicBezTo>
                  <a:cubicBezTo>
                    <a:pt x="487" y="853"/>
                    <a:pt x="486" y="853"/>
                    <a:pt x="486" y="851"/>
                  </a:cubicBezTo>
                  <a:cubicBezTo>
                    <a:pt x="486" y="851"/>
                    <a:pt x="486" y="851"/>
                    <a:pt x="486" y="851"/>
                  </a:cubicBezTo>
                  <a:cubicBezTo>
                    <a:pt x="486" y="851"/>
                    <a:pt x="486" y="851"/>
                    <a:pt x="486" y="850"/>
                  </a:cubicBezTo>
                  <a:cubicBezTo>
                    <a:pt x="486" y="850"/>
                    <a:pt x="485" y="849"/>
                    <a:pt x="487" y="846"/>
                  </a:cubicBezTo>
                  <a:cubicBezTo>
                    <a:pt x="487" y="846"/>
                    <a:pt x="489" y="844"/>
                    <a:pt x="491" y="843"/>
                  </a:cubicBezTo>
                  <a:cubicBezTo>
                    <a:pt x="491" y="843"/>
                    <a:pt x="495" y="839"/>
                    <a:pt x="498" y="837"/>
                  </a:cubicBezTo>
                  <a:cubicBezTo>
                    <a:pt x="498" y="837"/>
                    <a:pt x="499" y="836"/>
                    <a:pt x="500" y="835"/>
                  </a:cubicBezTo>
                  <a:cubicBezTo>
                    <a:pt x="501" y="834"/>
                    <a:pt x="502" y="833"/>
                    <a:pt x="502" y="833"/>
                  </a:cubicBezTo>
                  <a:cubicBezTo>
                    <a:pt x="502" y="833"/>
                    <a:pt x="504" y="831"/>
                    <a:pt x="506" y="830"/>
                  </a:cubicBezTo>
                  <a:cubicBezTo>
                    <a:pt x="506" y="830"/>
                    <a:pt x="509" y="829"/>
                    <a:pt x="509" y="828"/>
                  </a:cubicBezTo>
                  <a:cubicBezTo>
                    <a:pt x="509" y="828"/>
                    <a:pt x="509" y="825"/>
                    <a:pt x="509" y="824"/>
                  </a:cubicBezTo>
                  <a:cubicBezTo>
                    <a:pt x="507" y="809"/>
                    <a:pt x="507" y="809"/>
                    <a:pt x="507" y="809"/>
                  </a:cubicBezTo>
                  <a:cubicBezTo>
                    <a:pt x="507" y="809"/>
                    <a:pt x="507" y="808"/>
                    <a:pt x="508" y="809"/>
                  </a:cubicBezTo>
                  <a:cubicBezTo>
                    <a:pt x="508" y="809"/>
                    <a:pt x="509" y="809"/>
                    <a:pt x="510" y="809"/>
                  </a:cubicBezTo>
                  <a:cubicBezTo>
                    <a:pt x="510" y="809"/>
                    <a:pt x="512" y="808"/>
                    <a:pt x="513" y="812"/>
                  </a:cubicBezTo>
                  <a:cubicBezTo>
                    <a:pt x="513" y="812"/>
                    <a:pt x="515" y="816"/>
                    <a:pt x="516" y="820"/>
                  </a:cubicBezTo>
                  <a:cubicBezTo>
                    <a:pt x="516" y="820"/>
                    <a:pt x="516" y="825"/>
                    <a:pt x="516" y="826"/>
                  </a:cubicBezTo>
                  <a:cubicBezTo>
                    <a:pt x="516" y="826"/>
                    <a:pt x="516" y="828"/>
                    <a:pt x="518" y="828"/>
                  </a:cubicBezTo>
                  <a:cubicBezTo>
                    <a:pt x="518" y="828"/>
                    <a:pt x="520" y="828"/>
                    <a:pt x="523" y="828"/>
                  </a:cubicBezTo>
                  <a:cubicBezTo>
                    <a:pt x="527" y="829"/>
                    <a:pt x="531" y="829"/>
                    <a:pt x="533" y="829"/>
                  </a:cubicBezTo>
                  <a:cubicBezTo>
                    <a:pt x="533" y="829"/>
                    <a:pt x="537" y="830"/>
                    <a:pt x="541" y="835"/>
                  </a:cubicBezTo>
                  <a:cubicBezTo>
                    <a:pt x="541" y="835"/>
                    <a:pt x="542" y="835"/>
                    <a:pt x="540" y="838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09"/>
                    <a:pt x="603" y="811"/>
                  </a:cubicBezTo>
                  <a:cubicBezTo>
                    <a:pt x="603" y="811"/>
                    <a:pt x="602" y="814"/>
                    <a:pt x="603" y="816"/>
                  </a:cubicBezTo>
                  <a:cubicBezTo>
                    <a:pt x="603" y="816"/>
                    <a:pt x="603" y="818"/>
                    <a:pt x="602" y="821"/>
                  </a:cubicBezTo>
                  <a:cubicBezTo>
                    <a:pt x="602" y="821"/>
                    <a:pt x="598" y="826"/>
                    <a:pt x="601" y="831"/>
                  </a:cubicBezTo>
                  <a:cubicBezTo>
                    <a:pt x="601" y="831"/>
                    <a:pt x="604" y="834"/>
                    <a:pt x="601" y="836"/>
                  </a:cubicBezTo>
                  <a:cubicBezTo>
                    <a:pt x="601" y="836"/>
                    <a:pt x="600" y="837"/>
                    <a:pt x="599" y="840"/>
                  </a:cubicBezTo>
                  <a:cubicBezTo>
                    <a:pt x="599" y="840"/>
                    <a:pt x="599" y="842"/>
                    <a:pt x="599" y="842"/>
                  </a:cubicBezTo>
                  <a:cubicBezTo>
                    <a:pt x="599" y="842"/>
                    <a:pt x="598" y="844"/>
                    <a:pt x="598" y="845"/>
                  </a:cubicBezTo>
                  <a:cubicBezTo>
                    <a:pt x="598" y="845"/>
                    <a:pt x="598" y="847"/>
                    <a:pt x="595" y="848"/>
                  </a:cubicBezTo>
                  <a:cubicBezTo>
                    <a:pt x="595" y="848"/>
                    <a:pt x="593" y="850"/>
                    <a:pt x="592" y="851"/>
                  </a:cubicBezTo>
                  <a:cubicBezTo>
                    <a:pt x="592" y="851"/>
                    <a:pt x="591" y="853"/>
                    <a:pt x="590" y="853"/>
                  </a:cubicBezTo>
                  <a:cubicBezTo>
                    <a:pt x="590" y="853"/>
                    <a:pt x="590" y="853"/>
                    <a:pt x="590" y="854"/>
                  </a:cubicBezTo>
                  <a:cubicBezTo>
                    <a:pt x="590" y="854"/>
                    <a:pt x="589" y="856"/>
                    <a:pt x="586" y="857"/>
                  </a:cubicBezTo>
                  <a:cubicBezTo>
                    <a:pt x="586" y="857"/>
                    <a:pt x="586" y="850"/>
                    <a:pt x="586" y="848"/>
                  </a:cubicBezTo>
                  <a:cubicBezTo>
                    <a:pt x="586" y="848"/>
                    <a:pt x="586" y="845"/>
                    <a:pt x="586" y="843"/>
                  </a:cubicBezTo>
                  <a:cubicBezTo>
                    <a:pt x="586" y="843"/>
                    <a:pt x="586" y="840"/>
                    <a:pt x="588" y="840"/>
                  </a:cubicBezTo>
                  <a:cubicBezTo>
                    <a:pt x="588" y="840"/>
                    <a:pt x="588" y="841"/>
                    <a:pt x="588" y="840"/>
                  </a:cubicBezTo>
                  <a:cubicBezTo>
                    <a:pt x="588" y="840"/>
                    <a:pt x="590" y="836"/>
                    <a:pt x="590" y="835"/>
                  </a:cubicBezTo>
                  <a:cubicBezTo>
                    <a:pt x="590" y="835"/>
                    <a:pt x="588" y="834"/>
                    <a:pt x="588" y="834"/>
                  </a:cubicBezTo>
                  <a:cubicBezTo>
                    <a:pt x="588" y="834"/>
                    <a:pt x="587" y="833"/>
                    <a:pt x="587" y="832"/>
                  </a:cubicBezTo>
                  <a:cubicBezTo>
                    <a:pt x="587" y="832"/>
                    <a:pt x="587" y="832"/>
                    <a:pt x="586" y="831"/>
                  </a:cubicBezTo>
                  <a:cubicBezTo>
                    <a:pt x="586" y="831"/>
                    <a:pt x="584" y="830"/>
                    <a:pt x="584" y="831"/>
                  </a:cubicBezTo>
                  <a:cubicBezTo>
                    <a:pt x="584" y="831"/>
                    <a:pt x="584" y="831"/>
                    <a:pt x="582" y="831"/>
                  </a:cubicBezTo>
                  <a:cubicBezTo>
                    <a:pt x="582" y="831"/>
                    <a:pt x="573" y="829"/>
                    <a:pt x="577" y="827"/>
                  </a:cubicBezTo>
                  <a:cubicBezTo>
                    <a:pt x="577" y="827"/>
                    <a:pt x="582" y="827"/>
                    <a:pt x="585" y="822"/>
                  </a:cubicBezTo>
                  <a:cubicBezTo>
                    <a:pt x="585" y="822"/>
                    <a:pt x="586" y="822"/>
                    <a:pt x="587" y="814"/>
                  </a:cubicBezTo>
                  <a:cubicBezTo>
                    <a:pt x="587" y="814"/>
                    <a:pt x="587" y="813"/>
                    <a:pt x="586" y="813"/>
                  </a:cubicBezTo>
                  <a:cubicBezTo>
                    <a:pt x="586" y="813"/>
                    <a:pt x="585" y="812"/>
                    <a:pt x="586" y="812"/>
                  </a:cubicBezTo>
                  <a:cubicBezTo>
                    <a:pt x="586" y="812"/>
                    <a:pt x="586" y="811"/>
                    <a:pt x="585" y="810"/>
                  </a:cubicBezTo>
                  <a:cubicBezTo>
                    <a:pt x="585" y="810"/>
                    <a:pt x="584" y="809"/>
                    <a:pt x="585" y="808"/>
                  </a:cubicBezTo>
                  <a:cubicBezTo>
                    <a:pt x="585" y="808"/>
                    <a:pt x="585" y="807"/>
                    <a:pt x="584" y="806"/>
                  </a:cubicBezTo>
                  <a:cubicBezTo>
                    <a:pt x="584" y="806"/>
                    <a:pt x="584" y="806"/>
                    <a:pt x="584" y="805"/>
                  </a:cubicBezTo>
                  <a:cubicBezTo>
                    <a:pt x="584" y="805"/>
                    <a:pt x="584" y="805"/>
                    <a:pt x="583" y="803"/>
                  </a:cubicBezTo>
                  <a:cubicBezTo>
                    <a:pt x="583" y="803"/>
                    <a:pt x="583" y="803"/>
                    <a:pt x="584" y="802"/>
                  </a:cubicBezTo>
                  <a:cubicBezTo>
                    <a:pt x="584" y="802"/>
                    <a:pt x="585" y="803"/>
                    <a:pt x="584" y="801"/>
                  </a:cubicBezTo>
                  <a:cubicBezTo>
                    <a:pt x="584" y="801"/>
                    <a:pt x="583" y="800"/>
                    <a:pt x="582" y="799"/>
                  </a:cubicBezTo>
                  <a:cubicBezTo>
                    <a:pt x="581" y="798"/>
                    <a:pt x="581" y="798"/>
                    <a:pt x="581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4" y="788"/>
                    <a:pt x="578" y="789"/>
                  </a:cubicBezTo>
                  <a:cubicBezTo>
                    <a:pt x="578" y="789"/>
                    <a:pt x="581" y="788"/>
                    <a:pt x="584" y="789"/>
                  </a:cubicBezTo>
                  <a:cubicBezTo>
                    <a:pt x="584" y="789"/>
                    <a:pt x="587" y="789"/>
                    <a:pt x="589" y="789"/>
                  </a:cubicBezTo>
                  <a:cubicBezTo>
                    <a:pt x="589" y="789"/>
                    <a:pt x="590" y="788"/>
                    <a:pt x="591" y="792"/>
                  </a:cubicBezTo>
                  <a:cubicBezTo>
                    <a:pt x="591" y="792"/>
                    <a:pt x="593" y="795"/>
                    <a:pt x="593" y="795"/>
                  </a:cubicBezTo>
                  <a:cubicBezTo>
                    <a:pt x="593" y="795"/>
                    <a:pt x="598" y="796"/>
                    <a:pt x="599" y="797"/>
                  </a:cubicBezTo>
                  <a:cubicBezTo>
                    <a:pt x="599" y="797"/>
                    <a:pt x="599" y="797"/>
                    <a:pt x="599" y="796"/>
                  </a:cubicBezTo>
                  <a:cubicBezTo>
                    <a:pt x="599" y="796"/>
                    <a:pt x="601" y="796"/>
                    <a:pt x="603" y="798"/>
                  </a:cubicBezTo>
                  <a:cubicBezTo>
                    <a:pt x="603" y="798"/>
                    <a:pt x="602" y="800"/>
                    <a:pt x="604" y="799"/>
                  </a:cubicBezTo>
                  <a:cubicBezTo>
                    <a:pt x="604" y="799"/>
                    <a:pt x="606" y="799"/>
                    <a:pt x="606" y="802"/>
                  </a:cubicBezTo>
                  <a:cubicBezTo>
                    <a:pt x="606" y="802"/>
                    <a:pt x="607" y="806"/>
                    <a:pt x="604" y="809"/>
                  </a:cubicBezTo>
                  <a:close/>
                  <a:moveTo>
                    <a:pt x="632" y="834"/>
                  </a:moveTo>
                  <a:cubicBezTo>
                    <a:pt x="632" y="834"/>
                    <a:pt x="631" y="837"/>
                    <a:pt x="628" y="838"/>
                  </a:cubicBezTo>
                  <a:cubicBezTo>
                    <a:pt x="628" y="838"/>
                    <a:pt x="626" y="839"/>
                    <a:pt x="624" y="839"/>
                  </a:cubicBezTo>
                  <a:cubicBezTo>
                    <a:pt x="624" y="839"/>
                    <a:pt x="622" y="839"/>
                    <a:pt x="622" y="838"/>
                  </a:cubicBezTo>
                  <a:cubicBezTo>
                    <a:pt x="622" y="838"/>
                    <a:pt x="621" y="838"/>
                    <a:pt x="620" y="839"/>
                  </a:cubicBezTo>
                  <a:cubicBezTo>
                    <a:pt x="620" y="839"/>
                    <a:pt x="619" y="839"/>
                    <a:pt x="618" y="837"/>
                  </a:cubicBezTo>
                  <a:cubicBezTo>
                    <a:pt x="618" y="837"/>
                    <a:pt x="616" y="836"/>
                    <a:pt x="616" y="834"/>
                  </a:cubicBezTo>
                  <a:cubicBezTo>
                    <a:pt x="616" y="834"/>
                    <a:pt x="616" y="831"/>
                    <a:pt x="615" y="829"/>
                  </a:cubicBezTo>
                  <a:cubicBezTo>
                    <a:pt x="615" y="829"/>
                    <a:pt x="613" y="824"/>
                    <a:pt x="616" y="825"/>
                  </a:cubicBezTo>
                  <a:cubicBezTo>
                    <a:pt x="616" y="825"/>
                    <a:pt x="617" y="825"/>
                    <a:pt x="619" y="824"/>
                  </a:cubicBezTo>
                  <a:cubicBezTo>
                    <a:pt x="619" y="824"/>
                    <a:pt x="622" y="825"/>
                    <a:pt x="626" y="826"/>
                  </a:cubicBezTo>
                  <a:cubicBezTo>
                    <a:pt x="626" y="826"/>
                    <a:pt x="629" y="828"/>
                    <a:pt x="630" y="828"/>
                  </a:cubicBezTo>
                  <a:cubicBezTo>
                    <a:pt x="630" y="828"/>
                    <a:pt x="632" y="828"/>
                    <a:pt x="632" y="831"/>
                  </a:cubicBezTo>
                  <a:cubicBezTo>
                    <a:pt x="632" y="831"/>
                    <a:pt x="632" y="832"/>
                    <a:pt x="632" y="833"/>
                  </a:cubicBezTo>
                  <a:cubicBezTo>
                    <a:pt x="632" y="833"/>
                    <a:pt x="632" y="834"/>
                    <a:pt x="632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5" y="772"/>
                    <a:pt x="664" y="772"/>
                  </a:cubicBezTo>
                  <a:cubicBezTo>
                    <a:pt x="664" y="772"/>
                    <a:pt x="662" y="770"/>
                    <a:pt x="662" y="773"/>
                  </a:cubicBezTo>
                  <a:cubicBezTo>
                    <a:pt x="662" y="773"/>
                    <a:pt x="656" y="778"/>
                    <a:pt x="656" y="783"/>
                  </a:cubicBezTo>
                  <a:cubicBezTo>
                    <a:pt x="656" y="783"/>
                    <a:pt x="656" y="784"/>
                    <a:pt x="657" y="785"/>
                  </a:cubicBezTo>
                  <a:cubicBezTo>
                    <a:pt x="657" y="785"/>
                    <a:pt x="657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4" y="793"/>
                    <a:pt x="653" y="794"/>
                  </a:cubicBezTo>
                  <a:cubicBezTo>
                    <a:pt x="653" y="794"/>
                    <a:pt x="653" y="794"/>
                    <a:pt x="652" y="794"/>
                  </a:cubicBezTo>
                  <a:cubicBezTo>
                    <a:pt x="652" y="794"/>
                    <a:pt x="647" y="794"/>
                    <a:pt x="648" y="791"/>
                  </a:cubicBezTo>
                  <a:cubicBezTo>
                    <a:pt x="648" y="791"/>
                    <a:pt x="648" y="787"/>
                    <a:pt x="648" y="785"/>
                  </a:cubicBezTo>
                  <a:cubicBezTo>
                    <a:pt x="648" y="785"/>
                    <a:pt x="646" y="782"/>
                    <a:pt x="649" y="781"/>
                  </a:cubicBezTo>
                  <a:cubicBezTo>
                    <a:pt x="649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4" y="779"/>
                  </a:cubicBezTo>
                  <a:cubicBezTo>
                    <a:pt x="654" y="779"/>
                    <a:pt x="659" y="773"/>
                    <a:pt x="661" y="770"/>
                  </a:cubicBezTo>
                  <a:cubicBezTo>
                    <a:pt x="661" y="770"/>
                    <a:pt x="662" y="769"/>
                    <a:pt x="660" y="767"/>
                  </a:cubicBezTo>
                  <a:cubicBezTo>
                    <a:pt x="660" y="767"/>
                    <a:pt x="654" y="762"/>
                    <a:pt x="650" y="760"/>
                  </a:cubicBezTo>
                  <a:cubicBezTo>
                    <a:pt x="650" y="760"/>
                    <a:pt x="645" y="758"/>
                    <a:pt x="642" y="759"/>
                  </a:cubicBezTo>
                  <a:cubicBezTo>
                    <a:pt x="642" y="759"/>
                    <a:pt x="634" y="758"/>
                    <a:pt x="640" y="756"/>
                  </a:cubicBezTo>
                  <a:cubicBezTo>
                    <a:pt x="640" y="756"/>
                    <a:pt x="645" y="754"/>
                    <a:pt x="654" y="760"/>
                  </a:cubicBezTo>
                  <a:cubicBezTo>
                    <a:pt x="654" y="760"/>
                    <a:pt x="660" y="764"/>
                    <a:pt x="661" y="767"/>
                  </a:cubicBezTo>
                  <a:cubicBezTo>
                    <a:pt x="661" y="767"/>
                    <a:pt x="662" y="768"/>
                    <a:pt x="663" y="767"/>
                  </a:cubicBezTo>
                  <a:cubicBezTo>
                    <a:pt x="663" y="767"/>
                    <a:pt x="666" y="765"/>
                    <a:pt x="664" y="763"/>
                  </a:cubicBezTo>
                  <a:cubicBezTo>
                    <a:pt x="664" y="763"/>
                    <a:pt x="661" y="757"/>
                    <a:pt x="650" y="750"/>
                  </a:cubicBezTo>
                  <a:cubicBezTo>
                    <a:pt x="650" y="750"/>
                    <a:pt x="646" y="747"/>
                    <a:pt x="644" y="748"/>
                  </a:cubicBezTo>
                  <a:cubicBezTo>
                    <a:pt x="644" y="748"/>
                    <a:pt x="642" y="747"/>
                    <a:pt x="644" y="747"/>
                  </a:cubicBezTo>
                  <a:cubicBezTo>
                    <a:pt x="644" y="747"/>
                    <a:pt x="649" y="745"/>
                    <a:pt x="656" y="750"/>
                  </a:cubicBezTo>
                  <a:cubicBezTo>
                    <a:pt x="656" y="750"/>
                    <a:pt x="661" y="754"/>
                    <a:pt x="664" y="758"/>
                  </a:cubicBezTo>
                  <a:cubicBezTo>
                    <a:pt x="664" y="758"/>
                    <a:pt x="666" y="760"/>
                    <a:pt x="665" y="758"/>
                  </a:cubicBezTo>
                  <a:cubicBezTo>
                    <a:pt x="665" y="758"/>
                    <a:pt x="664" y="756"/>
                    <a:pt x="665" y="755"/>
                  </a:cubicBezTo>
                  <a:cubicBezTo>
                    <a:pt x="665" y="755"/>
                    <a:pt x="665" y="755"/>
                    <a:pt x="665" y="754"/>
                  </a:cubicBezTo>
                  <a:cubicBezTo>
                    <a:pt x="665" y="754"/>
                    <a:pt x="664" y="753"/>
                    <a:pt x="664" y="752"/>
                  </a:cubicBezTo>
                  <a:cubicBezTo>
                    <a:pt x="664" y="752"/>
                    <a:pt x="665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60" y="750"/>
                  </a:cubicBezTo>
                  <a:cubicBezTo>
                    <a:pt x="660" y="750"/>
                    <a:pt x="661" y="750"/>
                    <a:pt x="663" y="750"/>
                  </a:cubicBezTo>
                  <a:cubicBezTo>
                    <a:pt x="663" y="750"/>
                    <a:pt x="664" y="750"/>
                    <a:pt x="663" y="749"/>
                  </a:cubicBezTo>
                  <a:cubicBezTo>
                    <a:pt x="663" y="749"/>
                    <a:pt x="661" y="745"/>
                    <a:pt x="661" y="744"/>
                  </a:cubicBezTo>
                  <a:cubicBezTo>
                    <a:pt x="661" y="744"/>
                    <a:pt x="660" y="742"/>
                    <a:pt x="660" y="744"/>
                  </a:cubicBezTo>
                  <a:cubicBezTo>
                    <a:pt x="660" y="744"/>
                    <a:pt x="659" y="746"/>
                    <a:pt x="656" y="744"/>
                  </a:cubicBezTo>
                  <a:cubicBezTo>
                    <a:pt x="656" y="744"/>
                    <a:pt x="651" y="744"/>
                    <a:pt x="651" y="741"/>
                  </a:cubicBezTo>
                  <a:cubicBezTo>
                    <a:pt x="651" y="741"/>
                    <a:pt x="652" y="737"/>
                    <a:pt x="649" y="737"/>
                  </a:cubicBezTo>
                  <a:cubicBezTo>
                    <a:pt x="649" y="737"/>
                    <a:pt x="646" y="736"/>
                    <a:pt x="649" y="735"/>
                  </a:cubicBezTo>
                  <a:cubicBezTo>
                    <a:pt x="649" y="735"/>
                    <a:pt x="652" y="734"/>
                    <a:pt x="656" y="735"/>
                  </a:cubicBezTo>
                  <a:cubicBezTo>
                    <a:pt x="656" y="735"/>
                    <a:pt x="656" y="736"/>
                    <a:pt x="658" y="735"/>
                  </a:cubicBezTo>
                  <a:cubicBezTo>
                    <a:pt x="658" y="735"/>
                    <a:pt x="667" y="731"/>
                    <a:pt x="668" y="737"/>
                  </a:cubicBezTo>
                  <a:cubicBezTo>
                    <a:pt x="668" y="737"/>
                    <a:pt x="667" y="741"/>
                    <a:pt x="669" y="744"/>
                  </a:cubicBezTo>
                  <a:cubicBezTo>
                    <a:pt x="669" y="744"/>
                    <a:pt x="669" y="746"/>
                    <a:pt x="669" y="747"/>
                  </a:cubicBezTo>
                  <a:cubicBezTo>
                    <a:pt x="669" y="747"/>
                    <a:pt x="669" y="748"/>
                    <a:pt x="670" y="750"/>
                  </a:cubicBezTo>
                  <a:cubicBezTo>
                    <a:pt x="670" y="750"/>
                    <a:pt x="671" y="750"/>
                    <a:pt x="670" y="751"/>
                  </a:cubicBezTo>
                  <a:cubicBezTo>
                    <a:pt x="670" y="751"/>
                    <a:pt x="670" y="753"/>
                    <a:pt x="670" y="755"/>
                  </a:cubicBezTo>
                  <a:cubicBezTo>
                    <a:pt x="670" y="755"/>
                    <a:pt x="669" y="758"/>
                    <a:pt x="671" y="756"/>
                  </a:cubicBezTo>
                  <a:cubicBezTo>
                    <a:pt x="671" y="756"/>
                    <a:pt x="676" y="749"/>
                    <a:pt x="678" y="746"/>
                  </a:cubicBezTo>
                  <a:cubicBezTo>
                    <a:pt x="678" y="746"/>
                    <a:pt x="680" y="744"/>
                    <a:pt x="677" y="744"/>
                  </a:cubicBezTo>
                  <a:cubicBezTo>
                    <a:pt x="677" y="744"/>
                    <a:pt x="674" y="743"/>
                    <a:pt x="672" y="742"/>
                  </a:cubicBezTo>
                  <a:cubicBezTo>
                    <a:pt x="672" y="742"/>
                    <a:pt x="670" y="741"/>
                    <a:pt x="672" y="740"/>
                  </a:cubicBezTo>
                  <a:cubicBezTo>
                    <a:pt x="672" y="740"/>
                    <a:pt x="674" y="741"/>
                    <a:pt x="674" y="740"/>
                  </a:cubicBezTo>
                  <a:cubicBezTo>
                    <a:pt x="674" y="740"/>
                    <a:pt x="673" y="739"/>
                    <a:pt x="674" y="739"/>
                  </a:cubicBezTo>
                  <a:cubicBezTo>
                    <a:pt x="674" y="739"/>
                    <a:pt x="676" y="739"/>
                    <a:pt x="676" y="737"/>
                  </a:cubicBezTo>
                  <a:cubicBezTo>
                    <a:pt x="676" y="737"/>
                    <a:pt x="675" y="734"/>
                    <a:pt x="674" y="735"/>
                  </a:cubicBezTo>
                  <a:cubicBezTo>
                    <a:pt x="674" y="735"/>
                    <a:pt x="670" y="735"/>
                    <a:pt x="669" y="733"/>
                  </a:cubicBezTo>
                  <a:cubicBezTo>
                    <a:pt x="669" y="733"/>
                    <a:pt x="667" y="732"/>
                    <a:pt x="667" y="731"/>
                  </a:cubicBezTo>
                  <a:cubicBezTo>
                    <a:pt x="667" y="731"/>
                    <a:pt x="667" y="730"/>
                    <a:pt x="669" y="731"/>
                  </a:cubicBezTo>
                  <a:cubicBezTo>
                    <a:pt x="669" y="731"/>
                    <a:pt x="673" y="733"/>
                    <a:pt x="671" y="730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9" y="726"/>
                    <a:pt x="666" y="728"/>
                  </a:cubicBezTo>
                  <a:cubicBezTo>
                    <a:pt x="666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3" y="724"/>
                    <a:pt x="665" y="723"/>
                  </a:cubicBezTo>
                  <a:cubicBezTo>
                    <a:pt x="665" y="723"/>
                    <a:pt x="666" y="722"/>
                    <a:pt x="665" y="721"/>
                  </a:cubicBezTo>
                  <a:cubicBezTo>
                    <a:pt x="665" y="721"/>
                    <a:pt x="665" y="721"/>
                    <a:pt x="668" y="720"/>
                  </a:cubicBezTo>
                  <a:cubicBezTo>
                    <a:pt x="668" y="720"/>
                    <a:pt x="676" y="717"/>
                    <a:pt x="677" y="721"/>
                  </a:cubicBezTo>
                  <a:cubicBezTo>
                    <a:pt x="677" y="721"/>
                    <a:pt x="678" y="723"/>
                    <a:pt x="677" y="725"/>
                  </a:cubicBezTo>
                  <a:cubicBezTo>
                    <a:pt x="677" y="725"/>
                    <a:pt x="676" y="725"/>
                    <a:pt x="677" y="729"/>
                  </a:cubicBezTo>
                  <a:cubicBezTo>
                    <a:pt x="677" y="729"/>
                    <a:pt x="677" y="731"/>
                    <a:pt x="679" y="732"/>
                  </a:cubicBezTo>
                  <a:cubicBezTo>
                    <a:pt x="679" y="732"/>
                    <a:pt x="680" y="734"/>
                    <a:pt x="681" y="736"/>
                  </a:cubicBezTo>
                  <a:cubicBezTo>
                    <a:pt x="681" y="736"/>
                    <a:pt x="683" y="739"/>
                    <a:pt x="683" y="740"/>
                  </a:cubicBezTo>
                  <a:cubicBezTo>
                    <a:pt x="683" y="740"/>
                    <a:pt x="683" y="742"/>
                    <a:pt x="684" y="741"/>
                  </a:cubicBezTo>
                  <a:cubicBezTo>
                    <a:pt x="684" y="741"/>
                    <a:pt x="692" y="731"/>
                    <a:pt x="698" y="734"/>
                  </a:cubicBezTo>
                  <a:cubicBezTo>
                    <a:pt x="698" y="734"/>
                    <a:pt x="701" y="733"/>
                    <a:pt x="697" y="738"/>
                  </a:cubicBezTo>
                  <a:cubicBezTo>
                    <a:pt x="697" y="738"/>
                    <a:pt x="696" y="740"/>
                    <a:pt x="695" y="740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9" y="742"/>
                  </a:cubicBezTo>
                  <a:cubicBezTo>
                    <a:pt x="689" y="742"/>
                    <a:pt x="692" y="739"/>
                    <a:pt x="692" y="738"/>
                  </a:cubicBezTo>
                  <a:cubicBezTo>
                    <a:pt x="692" y="738"/>
                    <a:pt x="692" y="736"/>
                    <a:pt x="691" y="738"/>
                  </a:cubicBezTo>
                  <a:cubicBezTo>
                    <a:pt x="691" y="738"/>
                    <a:pt x="687" y="741"/>
                    <a:pt x="686" y="742"/>
                  </a:cubicBezTo>
                  <a:cubicBezTo>
                    <a:pt x="686" y="742"/>
                    <a:pt x="684" y="743"/>
                    <a:pt x="685" y="745"/>
                  </a:cubicBezTo>
                  <a:cubicBezTo>
                    <a:pt x="685" y="745"/>
                    <a:pt x="685" y="746"/>
                    <a:pt x="685" y="746"/>
                  </a:cubicBezTo>
                  <a:cubicBezTo>
                    <a:pt x="685" y="746"/>
                    <a:pt x="685" y="747"/>
                    <a:pt x="685" y="747"/>
                  </a:cubicBezTo>
                  <a:cubicBezTo>
                    <a:pt x="685" y="747"/>
                    <a:pt x="687" y="751"/>
                    <a:pt x="684" y="751"/>
                  </a:cubicBezTo>
                  <a:cubicBezTo>
                    <a:pt x="684" y="751"/>
                    <a:pt x="681" y="751"/>
                    <a:pt x="680" y="749"/>
                  </a:cubicBezTo>
                  <a:cubicBezTo>
                    <a:pt x="680" y="749"/>
                    <a:pt x="679" y="747"/>
                    <a:pt x="678" y="750"/>
                  </a:cubicBezTo>
                  <a:cubicBezTo>
                    <a:pt x="678" y="750"/>
                    <a:pt x="675" y="755"/>
                    <a:pt x="673" y="757"/>
                  </a:cubicBezTo>
                  <a:cubicBezTo>
                    <a:pt x="673" y="757"/>
                    <a:pt x="668" y="762"/>
                    <a:pt x="669" y="763"/>
                  </a:cubicBezTo>
                  <a:cubicBezTo>
                    <a:pt x="669" y="763"/>
                    <a:pt x="671" y="765"/>
                    <a:pt x="670" y="765"/>
                  </a:cubicBezTo>
                  <a:cubicBezTo>
                    <a:pt x="670" y="765"/>
                    <a:pt x="669" y="766"/>
                    <a:pt x="667" y="765"/>
                  </a:cubicBezTo>
                  <a:cubicBezTo>
                    <a:pt x="667" y="765"/>
                    <a:pt x="667" y="765"/>
                    <a:pt x="666" y="767"/>
                  </a:cubicBezTo>
                  <a:cubicBezTo>
                    <a:pt x="666" y="767"/>
                    <a:pt x="663" y="770"/>
                    <a:pt x="665" y="771"/>
                  </a:cubicBezTo>
                  <a:cubicBezTo>
                    <a:pt x="665" y="771"/>
                    <a:pt x="666" y="771"/>
                    <a:pt x="667" y="772"/>
                  </a:cubicBezTo>
                  <a:cubicBezTo>
                    <a:pt x="667" y="772"/>
                    <a:pt x="669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6" y="797"/>
                    <a:pt x="706" y="799"/>
                  </a:cubicBezTo>
                  <a:cubicBezTo>
                    <a:pt x="706" y="799"/>
                    <a:pt x="706" y="800"/>
                    <a:pt x="705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3" y="808"/>
                    <a:pt x="692" y="808"/>
                  </a:cubicBezTo>
                  <a:cubicBezTo>
                    <a:pt x="692" y="808"/>
                    <a:pt x="692" y="808"/>
                    <a:pt x="692" y="809"/>
                  </a:cubicBezTo>
                  <a:cubicBezTo>
                    <a:pt x="692" y="809"/>
                    <a:pt x="690" y="808"/>
                    <a:pt x="690" y="809"/>
                  </a:cubicBezTo>
                  <a:cubicBezTo>
                    <a:pt x="684" y="810"/>
                    <a:pt x="684" y="810"/>
                    <a:pt x="684" y="810"/>
                  </a:cubicBezTo>
                  <a:cubicBezTo>
                    <a:pt x="684" y="810"/>
                    <a:pt x="682" y="810"/>
                    <a:pt x="685" y="809"/>
                  </a:cubicBezTo>
                  <a:cubicBezTo>
                    <a:pt x="685" y="809"/>
                    <a:pt x="692" y="807"/>
                    <a:pt x="688" y="807"/>
                  </a:cubicBezTo>
                  <a:cubicBezTo>
                    <a:pt x="688" y="807"/>
                    <a:pt x="686" y="806"/>
                    <a:pt x="688" y="806"/>
                  </a:cubicBezTo>
                  <a:cubicBezTo>
                    <a:pt x="688" y="806"/>
                    <a:pt x="695" y="801"/>
                    <a:pt x="697" y="796"/>
                  </a:cubicBezTo>
                  <a:cubicBezTo>
                    <a:pt x="697" y="796"/>
                    <a:pt x="704" y="785"/>
                    <a:pt x="695" y="779"/>
                  </a:cubicBezTo>
                  <a:cubicBezTo>
                    <a:pt x="695" y="779"/>
                    <a:pt x="691" y="779"/>
                    <a:pt x="688" y="784"/>
                  </a:cubicBezTo>
                  <a:cubicBezTo>
                    <a:pt x="688" y="784"/>
                    <a:pt x="686" y="789"/>
                    <a:pt x="683" y="790"/>
                  </a:cubicBezTo>
                  <a:cubicBezTo>
                    <a:pt x="683" y="790"/>
                    <a:pt x="678" y="789"/>
                    <a:pt x="675" y="787"/>
                  </a:cubicBezTo>
                  <a:cubicBezTo>
                    <a:pt x="675" y="787"/>
                    <a:pt x="672" y="786"/>
                    <a:pt x="675" y="786"/>
                  </a:cubicBezTo>
                  <a:cubicBezTo>
                    <a:pt x="675" y="786"/>
                    <a:pt x="676" y="786"/>
                    <a:pt x="678" y="784"/>
                  </a:cubicBezTo>
                  <a:cubicBezTo>
                    <a:pt x="678" y="784"/>
                    <a:pt x="681" y="783"/>
                    <a:pt x="681" y="782"/>
                  </a:cubicBezTo>
                  <a:cubicBezTo>
                    <a:pt x="681" y="782"/>
                    <a:pt x="683" y="779"/>
                    <a:pt x="685" y="777"/>
                  </a:cubicBezTo>
                  <a:cubicBezTo>
                    <a:pt x="685" y="777"/>
                    <a:pt x="688" y="775"/>
                    <a:pt x="689" y="773"/>
                  </a:cubicBezTo>
                  <a:cubicBezTo>
                    <a:pt x="689" y="773"/>
                    <a:pt x="689" y="771"/>
                    <a:pt x="687" y="772"/>
                  </a:cubicBezTo>
                  <a:cubicBezTo>
                    <a:pt x="687" y="772"/>
                    <a:pt x="683" y="776"/>
                    <a:pt x="679" y="769"/>
                  </a:cubicBezTo>
                  <a:cubicBezTo>
                    <a:pt x="679" y="769"/>
                    <a:pt x="679" y="761"/>
                    <a:pt x="678" y="764"/>
                  </a:cubicBezTo>
                  <a:cubicBezTo>
                    <a:pt x="678" y="764"/>
                    <a:pt x="676" y="769"/>
                    <a:pt x="673" y="770"/>
                  </a:cubicBezTo>
                  <a:cubicBezTo>
                    <a:pt x="673" y="770"/>
                    <a:pt x="671" y="771"/>
                    <a:pt x="669" y="770"/>
                  </a:cubicBezTo>
                  <a:cubicBezTo>
                    <a:pt x="669" y="770"/>
                    <a:pt x="666" y="769"/>
                    <a:pt x="669" y="769"/>
                  </a:cubicBezTo>
                  <a:cubicBezTo>
                    <a:pt x="669" y="769"/>
                    <a:pt x="672" y="768"/>
                    <a:pt x="674" y="764"/>
                  </a:cubicBezTo>
                  <a:cubicBezTo>
                    <a:pt x="674" y="764"/>
                    <a:pt x="676" y="761"/>
                    <a:pt x="676" y="759"/>
                  </a:cubicBezTo>
                  <a:cubicBezTo>
                    <a:pt x="676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8" y="755"/>
                  </a:cubicBezTo>
                  <a:cubicBezTo>
                    <a:pt x="688" y="755"/>
                    <a:pt x="689" y="757"/>
                    <a:pt x="688" y="760"/>
                  </a:cubicBezTo>
                  <a:cubicBezTo>
                    <a:pt x="688" y="760"/>
                    <a:pt x="687" y="762"/>
                    <a:pt x="690" y="765"/>
                  </a:cubicBezTo>
                  <a:cubicBezTo>
                    <a:pt x="690" y="765"/>
                    <a:pt x="694" y="767"/>
                    <a:pt x="695" y="766"/>
                  </a:cubicBezTo>
                  <a:cubicBezTo>
                    <a:pt x="695" y="766"/>
                    <a:pt x="700" y="762"/>
                    <a:pt x="702" y="763"/>
                  </a:cubicBezTo>
                  <a:cubicBezTo>
                    <a:pt x="702" y="763"/>
                    <a:pt x="706" y="763"/>
                    <a:pt x="705" y="766"/>
                  </a:cubicBezTo>
                  <a:cubicBezTo>
                    <a:pt x="705" y="766"/>
                    <a:pt x="704" y="768"/>
                    <a:pt x="704" y="769"/>
                  </a:cubicBezTo>
                  <a:cubicBezTo>
                    <a:pt x="704" y="769"/>
                    <a:pt x="704" y="769"/>
                    <a:pt x="702" y="770"/>
                  </a:cubicBezTo>
                  <a:cubicBezTo>
                    <a:pt x="702" y="770"/>
                    <a:pt x="699" y="772"/>
                    <a:pt x="702" y="775"/>
                  </a:cubicBezTo>
                  <a:cubicBezTo>
                    <a:pt x="707" y="782"/>
                    <a:pt x="707" y="782"/>
                    <a:pt x="707" y="782"/>
                  </a:cubicBezTo>
                  <a:cubicBezTo>
                    <a:pt x="707" y="782"/>
                    <a:pt x="709" y="788"/>
                    <a:pt x="708" y="793"/>
                  </a:cubicBezTo>
                  <a:cubicBezTo>
                    <a:pt x="708" y="793"/>
                    <a:pt x="707" y="795"/>
                    <a:pt x="706" y="796"/>
                  </a:cubicBezTo>
                  <a:close/>
                  <a:moveTo>
                    <a:pt x="452" y="787"/>
                  </a:moveTo>
                  <a:cubicBezTo>
                    <a:pt x="268" y="787"/>
                    <a:pt x="119" y="638"/>
                    <a:pt x="119" y="454"/>
                  </a:cubicBezTo>
                  <a:cubicBezTo>
                    <a:pt x="119" y="270"/>
                    <a:pt x="268" y="121"/>
                    <a:pt x="452" y="121"/>
                  </a:cubicBezTo>
                  <a:cubicBezTo>
                    <a:pt x="636" y="121"/>
                    <a:pt x="785" y="270"/>
                    <a:pt x="785" y="454"/>
                  </a:cubicBezTo>
                  <a:cubicBezTo>
                    <a:pt x="785" y="638"/>
                    <a:pt x="636" y="787"/>
                    <a:pt x="452" y="787"/>
                  </a:cubicBezTo>
                  <a:close/>
                  <a:moveTo>
                    <a:pt x="779" y="318"/>
                  </a:moveTo>
                  <a:cubicBezTo>
                    <a:pt x="776" y="310"/>
                    <a:pt x="775" y="303"/>
                    <a:pt x="778" y="296"/>
                  </a:cubicBezTo>
                  <a:cubicBezTo>
                    <a:pt x="780" y="290"/>
                    <a:pt x="785" y="285"/>
                    <a:pt x="793" y="282"/>
                  </a:cubicBezTo>
                  <a:cubicBezTo>
                    <a:pt x="798" y="280"/>
                    <a:pt x="802" y="279"/>
                    <a:pt x="806" y="279"/>
                  </a:cubicBezTo>
                  <a:cubicBezTo>
                    <a:pt x="809" y="279"/>
                    <a:pt x="812" y="280"/>
                    <a:pt x="815" y="281"/>
                  </a:cubicBezTo>
                  <a:cubicBezTo>
                    <a:pt x="817" y="283"/>
                    <a:pt x="820" y="284"/>
                    <a:pt x="822" y="286"/>
                  </a:cubicBezTo>
                  <a:cubicBezTo>
                    <a:pt x="824" y="289"/>
                    <a:pt x="827" y="293"/>
                    <a:pt x="828" y="297"/>
                  </a:cubicBezTo>
                  <a:cubicBezTo>
                    <a:pt x="832" y="305"/>
                    <a:pt x="832" y="312"/>
                    <a:pt x="829" y="318"/>
                  </a:cubicBezTo>
                  <a:cubicBezTo>
                    <a:pt x="827" y="325"/>
                    <a:pt x="822" y="330"/>
                    <a:pt x="814" y="333"/>
                  </a:cubicBezTo>
                  <a:cubicBezTo>
                    <a:pt x="806" y="336"/>
                    <a:pt x="799" y="336"/>
                    <a:pt x="793" y="333"/>
                  </a:cubicBezTo>
                  <a:cubicBezTo>
                    <a:pt x="787" y="331"/>
                    <a:pt x="782" y="325"/>
                    <a:pt x="779" y="318"/>
                  </a:cubicBezTo>
                  <a:close/>
                  <a:moveTo>
                    <a:pt x="841" y="337"/>
                  </a:moveTo>
                  <a:cubicBezTo>
                    <a:pt x="844" y="348"/>
                    <a:pt x="844" y="348"/>
                    <a:pt x="844" y="348"/>
                  </a:cubicBezTo>
                  <a:cubicBezTo>
                    <a:pt x="803" y="358"/>
                    <a:pt x="803" y="358"/>
                    <a:pt x="803" y="358"/>
                  </a:cubicBezTo>
                  <a:cubicBezTo>
                    <a:pt x="810" y="386"/>
                    <a:pt x="810" y="386"/>
                    <a:pt x="810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2" y="349"/>
                    <a:pt x="792" y="349"/>
                    <a:pt x="792" y="349"/>
                  </a:cubicBezTo>
                  <a:lnTo>
                    <a:pt x="841" y="337"/>
                  </a:lnTo>
                  <a:close/>
                  <a:moveTo>
                    <a:pt x="852" y="525"/>
                  </a:moveTo>
                  <a:cubicBezTo>
                    <a:pt x="816" y="528"/>
                    <a:pt x="816" y="528"/>
                    <a:pt x="816" y="528"/>
                  </a:cubicBezTo>
                  <a:cubicBezTo>
                    <a:pt x="848" y="545"/>
                    <a:pt x="848" y="545"/>
                    <a:pt x="848" y="545"/>
                  </a:cubicBezTo>
                  <a:cubicBezTo>
                    <a:pt x="845" y="562"/>
                    <a:pt x="845" y="562"/>
                    <a:pt x="845" y="562"/>
                  </a:cubicBezTo>
                  <a:cubicBezTo>
                    <a:pt x="794" y="552"/>
                    <a:pt x="794" y="552"/>
                    <a:pt x="794" y="552"/>
                  </a:cubicBezTo>
                  <a:cubicBezTo>
                    <a:pt x="796" y="541"/>
                    <a:pt x="796" y="541"/>
                    <a:pt x="796" y="541"/>
                  </a:cubicBezTo>
                  <a:cubicBezTo>
                    <a:pt x="836" y="549"/>
                    <a:pt x="836" y="549"/>
                    <a:pt x="836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1" y="519"/>
                    <a:pt x="801" y="519"/>
                    <a:pt x="801" y="519"/>
                  </a:cubicBezTo>
                  <a:cubicBezTo>
                    <a:pt x="843" y="516"/>
                    <a:pt x="843" y="516"/>
                    <a:pt x="843" y="516"/>
                  </a:cubicBezTo>
                  <a:cubicBezTo>
                    <a:pt x="803" y="508"/>
                    <a:pt x="803" y="508"/>
                    <a:pt x="803" y="508"/>
                  </a:cubicBezTo>
                  <a:cubicBezTo>
                    <a:pt x="805" y="498"/>
                    <a:pt x="805" y="498"/>
                    <a:pt x="805" y="498"/>
                  </a:cubicBezTo>
                  <a:cubicBezTo>
                    <a:pt x="856" y="508"/>
                    <a:pt x="856" y="508"/>
                    <a:pt x="856" y="508"/>
                  </a:cubicBezTo>
                  <a:lnTo>
                    <a:pt x="852" y="525"/>
                  </a:lnTo>
                  <a:close/>
                  <a:moveTo>
                    <a:pt x="816" y="474"/>
                  </a:moveTo>
                  <a:cubicBezTo>
                    <a:pt x="817" y="476"/>
                    <a:pt x="818" y="477"/>
                    <a:pt x="820" y="477"/>
                  </a:cubicBezTo>
                  <a:cubicBezTo>
                    <a:pt x="822" y="478"/>
                    <a:pt x="825" y="478"/>
                    <a:pt x="829" y="478"/>
                  </a:cubicBezTo>
                  <a:cubicBezTo>
                    <a:pt x="858" y="479"/>
                    <a:pt x="858" y="479"/>
                    <a:pt x="858" y="479"/>
                  </a:cubicBezTo>
                  <a:cubicBezTo>
                    <a:pt x="857" y="491"/>
                    <a:pt x="857" y="491"/>
                    <a:pt x="857" y="491"/>
                  </a:cubicBezTo>
                  <a:cubicBezTo>
                    <a:pt x="830" y="490"/>
                    <a:pt x="830" y="490"/>
                    <a:pt x="830" y="490"/>
                  </a:cubicBezTo>
                  <a:cubicBezTo>
                    <a:pt x="824" y="490"/>
                    <a:pt x="819" y="489"/>
                    <a:pt x="817" y="488"/>
                  </a:cubicBezTo>
                  <a:cubicBezTo>
                    <a:pt x="814" y="488"/>
                    <a:pt x="812" y="486"/>
                    <a:pt x="811" y="485"/>
                  </a:cubicBezTo>
                  <a:cubicBezTo>
                    <a:pt x="809" y="483"/>
                    <a:pt x="808" y="481"/>
                    <a:pt x="807" y="478"/>
                  </a:cubicBezTo>
                  <a:cubicBezTo>
                    <a:pt x="806" y="475"/>
                    <a:pt x="805" y="471"/>
                    <a:pt x="805" y="467"/>
                  </a:cubicBezTo>
                  <a:cubicBezTo>
                    <a:pt x="806" y="461"/>
                    <a:pt x="806" y="457"/>
                    <a:pt x="808" y="455"/>
                  </a:cubicBezTo>
                  <a:cubicBezTo>
                    <a:pt x="809" y="452"/>
                    <a:pt x="810" y="450"/>
                    <a:pt x="812" y="448"/>
                  </a:cubicBezTo>
                  <a:cubicBezTo>
                    <a:pt x="814" y="447"/>
                    <a:pt x="816" y="446"/>
                    <a:pt x="818" y="445"/>
                  </a:cubicBezTo>
                  <a:cubicBezTo>
                    <a:pt x="821" y="444"/>
                    <a:pt x="825" y="444"/>
                    <a:pt x="831" y="444"/>
                  </a:cubicBezTo>
                  <a:cubicBezTo>
                    <a:pt x="859" y="445"/>
                    <a:pt x="859" y="445"/>
                    <a:pt x="859" y="445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6" y="456"/>
                    <a:pt x="823" y="456"/>
                    <a:pt x="822" y="456"/>
                  </a:cubicBezTo>
                  <a:cubicBezTo>
                    <a:pt x="819" y="456"/>
                    <a:pt x="818" y="457"/>
                    <a:pt x="816" y="459"/>
                  </a:cubicBezTo>
                  <a:cubicBezTo>
                    <a:pt x="815" y="461"/>
                    <a:pt x="814" y="464"/>
                    <a:pt x="814" y="467"/>
                  </a:cubicBezTo>
                  <a:cubicBezTo>
                    <a:pt x="814" y="470"/>
                    <a:pt x="815" y="473"/>
                    <a:pt x="816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80" name="Freeform 68">
              <a:extLst>
                <a:ext uri="{FF2B5EF4-FFF2-40B4-BE49-F238E27FC236}">
                  <a16:creationId xmlns:a16="http://schemas.microsoft.com/office/drawing/2014/main" id="{D03EA49C-0014-44EE-981A-8EBA7CBBFDEA}"/>
                </a:ext>
              </a:extLst>
            </p:cNvPr>
            <p:cNvSpPr>
              <a:spLocks/>
            </p:cNvSpPr>
            <p:nvPr/>
          </p:nvSpPr>
          <p:spPr>
            <a:xfrm>
              <a:off x="6087558" y="4249111"/>
              <a:ext cx="41275" cy="39688"/>
            </a:xfrm>
            <a:custGeom>
              <a:avLst/>
              <a:gdLst>
                <a:gd name="T0" fmla="*/ 13 w 22"/>
                <a:gd name="T1" fmla="*/ 20 h 21"/>
                <a:gd name="T2" fmla="*/ 17 w 22"/>
                <a:gd name="T3" fmla="*/ 20 h 21"/>
                <a:gd name="T4" fmla="*/ 21 w 22"/>
                <a:gd name="T5" fmla="*/ 17 h 21"/>
                <a:gd name="T6" fmla="*/ 22 w 22"/>
                <a:gd name="T7" fmla="*/ 13 h 21"/>
                <a:gd name="T8" fmla="*/ 19 w 22"/>
                <a:gd name="T9" fmla="*/ 8 h 21"/>
                <a:gd name="T10" fmla="*/ 13 w 22"/>
                <a:gd name="T11" fmla="*/ 3 h 21"/>
                <a:gd name="T12" fmla="*/ 8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4" y="21"/>
                    <a:pt x="16" y="21"/>
                    <a:pt x="17" y="20"/>
                  </a:cubicBezTo>
                  <a:cubicBezTo>
                    <a:pt x="19" y="20"/>
                    <a:pt x="20" y="19"/>
                    <a:pt x="21" y="17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9"/>
                    <a:pt x="19" y="8"/>
                  </a:cubicBezTo>
                  <a:cubicBezTo>
                    <a:pt x="18" y="7"/>
                    <a:pt x="16" y="5"/>
                    <a:pt x="13" y="3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1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81" name="Freeform 69">
              <a:extLst>
                <a:ext uri="{FF2B5EF4-FFF2-40B4-BE49-F238E27FC236}">
                  <a16:creationId xmlns:a16="http://schemas.microsoft.com/office/drawing/2014/main" id="{28C81247-07F6-4443-861F-F380CA393BDF}"/>
                </a:ext>
              </a:extLst>
            </p:cNvPr>
            <p:cNvSpPr>
              <a:spLocks/>
            </p:cNvSpPr>
            <p:nvPr/>
          </p:nvSpPr>
          <p:spPr>
            <a:xfrm>
              <a:off x="5819270" y="5563561"/>
              <a:ext cx="33338" cy="52388"/>
            </a:xfrm>
            <a:custGeom>
              <a:avLst/>
              <a:gdLst>
                <a:gd name="T0" fmla="*/ 3 w 18"/>
                <a:gd name="T1" fmla="*/ 3 h 28"/>
                <a:gd name="T2" fmla="*/ 5 w 18"/>
                <a:gd name="T3" fmla="*/ 6 h 28"/>
                <a:gd name="T4" fmla="*/ 7 w 18"/>
                <a:gd name="T5" fmla="*/ 8 h 28"/>
                <a:gd name="T6" fmla="*/ 7 w 18"/>
                <a:gd name="T7" fmla="*/ 11 h 28"/>
                <a:gd name="T8" fmla="*/ 6 w 18"/>
                <a:gd name="T9" fmla="*/ 13 h 28"/>
                <a:gd name="T10" fmla="*/ 2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9 w 18"/>
                <a:gd name="T17" fmla="*/ 21 h 28"/>
                <a:gd name="T18" fmla="*/ 10 w 18"/>
                <a:gd name="T19" fmla="*/ 19 h 28"/>
                <a:gd name="T20" fmla="*/ 14 w 18"/>
                <a:gd name="T21" fmla="*/ 13 h 28"/>
                <a:gd name="T22" fmla="*/ 17 w 18"/>
                <a:gd name="T23" fmla="*/ 6 h 28"/>
                <a:gd name="T24" fmla="*/ 17 w 18"/>
                <a:gd name="T25" fmla="*/ 4 h 28"/>
                <a:gd name="T26" fmla="*/ 12 w 18"/>
                <a:gd name="T27" fmla="*/ 1 h 28"/>
                <a:gd name="T28" fmla="*/ 7 w 18"/>
                <a:gd name="T29" fmla="*/ 0 h 28"/>
                <a:gd name="T30" fmla="*/ 4 w 18"/>
                <a:gd name="T31" fmla="*/ 0 h 28"/>
                <a:gd name="T32" fmla="*/ 3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3" y="3"/>
                  </a:moveTo>
                  <a:cubicBezTo>
                    <a:pt x="4" y="4"/>
                    <a:pt x="5" y="6"/>
                    <a:pt x="5" y="6"/>
                  </a:cubicBezTo>
                  <a:cubicBezTo>
                    <a:pt x="6" y="8"/>
                    <a:pt x="7" y="8"/>
                    <a:pt x="7" y="8"/>
                  </a:cubicBezTo>
                  <a:cubicBezTo>
                    <a:pt x="8" y="9"/>
                    <a:pt x="7" y="11"/>
                    <a:pt x="7" y="11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5" y="16"/>
                    <a:pt x="2" y="19"/>
                    <a:pt x="2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0" y="19"/>
                    <a:pt x="10" y="19"/>
                  </a:cubicBezTo>
                  <a:cubicBezTo>
                    <a:pt x="12" y="16"/>
                    <a:pt x="14" y="13"/>
                    <a:pt x="14" y="13"/>
                  </a:cubicBezTo>
                  <a:cubicBezTo>
                    <a:pt x="15" y="12"/>
                    <a:pt x="17" y="6"/>
                    <a:pt x="17" y="6"/>
                  </a:cubicBezTo>
                  <a:cubicBezTo>
                    <a:pt x="18" y="6"/>
                    <a:pt x="17" y="4"/>
                    <a:pt x="17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1" y="1"/>
                    <a:pt x="9" y="0"/>
                    <a:pt x="7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3" y="3"/>
                    <a:pt x="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82" name="Freeform 70">
              <a:extLst>
                <a:ext uri="{FF2B5EF4-FFF2-40B4-BE49-F238E27FC236}">
                  <a16:creationId xmlns:a16="http://schemas.microsoft.com/office/drawing/2014/main" id="{006FEBEF-16D8-43CF-8411-4654AA63EB1D}"/>
                </a:ext>
              </a:extLst>
            </p:cNvPr>
            <p:cNvSpPr>
              <a:spLocks/>
            </p:cNvSpPr>
            <p:nvPr/>
          </p:nvSpPr>
          <p:spPr>
            <a:xfrm>
              <a:off x="6317745" y="4565023"/>
              <a:ext cx="68263" cy="63500"/>
            </a:xfrm>
            <a:custGeom>
              <a:avLst/>
              <a:gdLst>
                <a:gd name="T0" fmla="*/ 25 w 37"/>
                <a:gd name="T1" fmla="*/ 32 h 34"/>
                <a:gd name="T2" fmla="*/ 35 w 37"/>
                <a:gd name="T3" fmla="*/ 23 h 34"/>
                <a:gd name="T4" fmla="*/ 35 w 37"/>
                <a:gd name="T5" fmla="*/ 10 h 34"/>
                <a:gd name="T6" fmla="*/ 27 w 37"/>
                <a:gd name="T7" fmla="*/ 2 h 34"/>
                <a:gd name="T8" fmla="*/ 13 w 37"/>
                <a:gd name="T9" fmla="*/ 3 h 34"/>
                <a:gd name="T10" fmla="*/ 2 w 37"/>
                <a:gd name="T11" fmla="*/ 12 h 34"/>
                <a:gd name="T12" fmla="*/ 2 w 37"/>
                <a:gd name="T13" fmla="*/ 24 h 34"/>
                <a:gd name="T14" fmla="*/ 11 w 37"/>
                <a:gd name="T15" fmla="*/ 33 h 34"/>
                <a:gd name="T16" fmla="*/ 25 w 37"/>
                <a:gd name="T17" fmla="*/ 32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" h="34">
                  <a:moveTo>
                    <a:pt x="25" y="32"/>
                  </a:moveTo>
                  <a:cubicBezTo>
                    <a:pt x="30" y="29"/>
                    <a:pt x="34" y="26"/>
                    <a:pt x="35" y="23"/>
                  </a:cubicBezTo>
                  <a:cubicBezTo>
                    <a:pt x="37" y="19"/>
                    <a:pt x="37" y="15"/>
                    <a:pt x="35" y="10"/>
                  </a:cubicBezTo>
                  <a:cubicBezTo>
                    <a:pt x="33" y="6"/>
                    <a:pt x="31" y="3"/>
                    <a:pt x="27" y="2"/>
                  </a:cubicBezTo>
                  <a:cubicBezTo>
                    <a:pt x="23" y="0"/>
                    <a:pt x="18" y="0"/>
                    <a:pt x="13" y="3"/>
                  </a:cubicBezTo>
                  <a:cubicBezTo>
                    <a:pt x="7" y="5"/>
                    <a:pt x="4" y="8"/>
                    <a:pt x="2" y="12"/>
                  </a:cubicBezTo>
                  <a:cubicBezTo>
                    <a:pt x="0" y="16"/>
                    <a:pt x="0" y="20"/>
                    <a:pt x="2" y="24"/>
                  </a:cubicBezTo>
                  <a:cubicBezTo>
                    <a:pt x="4" y="28"/>
                    <a:pt x="7" y="31"/>
                    <a:pt x="11" y="33"/>
                  </a:cubicBezTo>
                  <a:cubicBezTo>
                    <a:pt x="14" y="34"/>
                    <a:pt x="19" y="34"/>
                    <a:pt x="25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66A19AAD-1CDF-4899-8D9B-772D397CF09A}"/>
              </a:ext>
            </a:extLst>
          </p:cNvPr>
          <p:cNvSpPr txBox="1"/>
          <p:nvPr userDrawn="1"/>
        </p:nvSpPr>
        <p:spPr>
          <a:xfrm>
            <a:off x="1043939" y="1761846"/>
            <a:ext cx="9758680" cy="1323439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algn="ctr"/>
            <a:r>
              <a:rPr lang="en-US" altLang="zh-CN" sz="8000" dirty="0">
                <a:gradFill>
                  <a:gsLst>
                    <a:gs pos="0">
                      <a:schemeClr val="accent1"/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Impact" panose="020B0806030902050204" pitchFamily="34" charset="0"/>
              </a:rPr>
              <a:t>THANKS FOR LISTENING</a:t>
            </a:r>
            <a:endParaRPr lang="zh-CN" sz="8000" dirty="0">
              <a:gradFill>
                <a:gsLst>
                  <a:gs pos="0">
                    <a:schemeClr val="accent1"/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Impact" panose="020B0806030902050204" pitchFamily="34" charset="0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ABB4B086-4071-4C4C-9FF8-B987D7306B9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002549" y="2332940"/>
            <a:ext cx="8186902" cy="833759"/>
          </a:xfrm>
        </p:spPr>
        <p:txBody>
          <a:bodyPr lIns="0" rIns="0" bIns="0" numCol="1" anchor="b" anchorCtr="0">
            <a:normAutofit/>
          </a:bodyPr>
          <a:lstStyle>
            <a:lvl1pPr algn="ctr">
              <a:defRPr lang="zh-CN" sz="4400" b="1" kern="1200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14A60CE9-1EA3-4611-84E6-17C89EA4377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02549" y="4013895"/>
            <a:ext cx="8186902" cy="472251"/>
          </a:xfrm>
        </p:spPr>
        <p:txBody>
          <a:bodyPr wrap="square" lIns="0" rIns="0" numCol="1" anchor="t" anchorCtr="0">
            <a:normAutofit/>
          </a:bodyPr>
          <a:lstStyle>
            <a:lvl1pPr marL="0" indent="0" algn="ctr">
              <a:buNone/>
              <a:defRPr sz="180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dirty="0"/>
              <a:t>单击此处编辑母版副标题样式</a:t>
            </a:r>
          </a:p>
        </p:txBody>
      </p:sp>
      <p:pic>
        <p:nvPicPr>
          <p:cNvPr id="84" name="图片 83">
            <a:extLst>
              <a:ext uri="{FF2B5EF4-FFF2-40B4-BE49-F238E27FC236}">
                <a16:creationId xmlns:a16="http://schemas.microsoft.com/office/drawing/2014/main" id="{48F930BE-2181-49E9-923D-B47EE28180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5100338" y="5571410"/>
            <a:ext cx="1991324" cy="475325"/>
          </a:xfrm>
          <a:prstGeom prst="rect">
            <a:avLst/>
          </a:prstGeom>
        </p:spPr>
      </p:pic>
      <p:cxnSp>
        <p:nvCxnSpPr>
          <p:cNvPr id="85" name="直接连接符 84">
            <a:extLst>
              <a:ext uri="{FF2B5EF4-FFF2-40B4-BE49-F238E27FC236}">
                <a16:creationId xmlns:a16="http://schemas.microsoft.com/office/drawing/2014/main" id="{088BDD40-E24E-4746-A412-A7D5C0F30B2D}"/>
              </a:ext>
            </a:extLst>
          </p:cNvPr>
          <p:cNvCxnSpPr/>
          <p:nvPr userDrawn="1"/>
        </p:nvCxnSpPr>
        <p:spPr>
          <a:xfrm>
            <a:off x="5186680" y="3632200"/>
            <a:ext cx="181864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319495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tx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83BA538-016A-4651-BD25-C4067E19EB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400" y="1165224"/>
            <a:ext cx="10858500" cy="4737731"/>
          </a:xfrm>
        </p:spPr>
        <p:txBody>
          <a:bodyPr numCol="1"/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6748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09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特别说明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>
            <a:extLst>
              <a:ext uri="{FF2B5EF4-FFF2-40B4-BE49-F238E27FC236}">
                <a16:creationId xmlns:a16="http://schemas.microsoft.com/office/drawing/2014/main" id="{40550F8C-09E3-4442-8DC6-E0C639E8B1D8}"/>
              </a:ext>
            </a:extLst>
          </p:cNvPr>
          <p:cNvSpPr/>
          <p:nvPr userDrawn="1"/>
        </p:nvSpPr>
        <p:spPr>
          <a:xfrm>
            <a:off x="0" y="0"/>
            <a:ext cx="12192000" cy="6492875"/>
          </a:xfrm>
          <a:prstGeom prst="rect">
            <a:avLst/>
          </a:prstGeom>
          <a:solidFill>
            <a:schemeClr val="bg1">
              <a:alpha val="93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b="1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F3F78BD0-F462-4621-8C34-D1893B6B9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92481" y="574395"/>
            <a:ext cx="7315200" cy="341874"/>
          </a:xfrm>
        </p:spPr>
        <p:txBody>
          <a:bodyPr lIns="0" tIns="0" rIns="0" bIns="0" numCol="1">
            <a:noAutofit/>
          </a:bodyPr>
          <a:lstStyle>
            <a:lvl1pPr>
              <a:defRPr sz="2600" b="1">
                <a:solidFill>
                  <a:schemeClr val="accent1"/>
                </a:solidFill>
              </a:defRPr>
            </a:lvl1pPr>
          </a:lstStyle>
          <a:p>
            <a:r>
              <a:rPr lang="zh-CN" dirty="0"/>
              <a:t>单击此处编辑母版标题样式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273664E7-E6D5-4929-9178-9AD3110374FA}"/>
              </a:ext>
            </a:extLst>
          </p:cNvPr>
          <p:cNvSpPr/>
          <p:nvPr userDrawn="1"/>
        </p:nvSpPr>
        <p:spPr>
          <a:xfrm>
            <a:off x="0" y="6492875"/>
            <a:ext cx="12192000" cy="36512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CC1AFDE3-17F7-4C68-81A1-E196F75F641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73100" y="6580054"/>
            <a:ext cx="1330959" cy="203465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F17405B7-37A0-4A9E-87D3-E7F07F5B2459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97440" y="530517"/>
            <a:ext cx="1521460" cy="380209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A4F36DF7-8FB7-494A-AB7D-676726F714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8610600" y="6626002"/>
            <a:ext cx="2908300" cy="111568"/>
          </a:xfrm>
          <a:prstGeom prst="rect">
            <a:avLst/>
          </a:prstGeom>
        </p:spPr>
      </p:pic>
      <p:sp>
        <p:nvSpPr>
          <p:cNvPr id="13" name="Freeform 52">
            <a:extLst>
              <a:ext uri="{FF2B5EF4-FFF2-40B4-BE49-F238E27FC236}">
                <a16:creationId xmlns:a16="http://schemas.microsoft.com/office/drawing/2014/main" id="{8C821F99-9CAC-4AF4-A510-C489D83FB6B7}"/>
              </a:ext>
            </a:extLst>
          </p:cNvPr>
          <p:cNvSpPr>
            <a:spLocks noEditPoints="1"/>
          </p:cNvSpPr>
          <p:nvPr userDrawn="1"/>
        </p:nvSpPr>
        <p:spPr>
          <a:xfrm>
            <a:off x="114520" y="450603"/>
            <a:ext cx="563441" cy="659948"/>
          </a:xfrm>
          <a:custGeom>
            <a:avLst/>
            <a:gdLst>
              <a:gd name="T0" fmla="*/ 342 w 495"/>
              <a:gd name="T1" fmla="*/ 490 h 581"/>
              <a:gd name="T2" fmla="*/ 267 w 495"/>
              <a:gd name="T3" fmla="*/ 393 h 581"/>
              <a:gd name="T4" fmla="*/ 155 w 495"/>
              <a:gd name="T5" fmla="*/ 426 h 581"/>
              <a:gd name="T6" fmla="*/ 159 w 495"/>
              <a:gd name="T7" fmla="*/ 351 h 581"/>
              <a:gd name="T8" fmla="*/ 108 w 495"/>
              <a:gd name="T9" fmla="*/ 266 h 581"/>
              <a:gd name="T10" fmla="*/ 118 w 495"/>
              <a:gd name="T11" fmla="*/ 114 h 581"/>
              <a:gd name="T12" fmla="*/ 157 w 495"/>
              <a:gd name="T13" fmla="*/ 118 h 581"/>
              <a:gd name="T14" fmla="*/ 168 w 495"/>
              <a:gd name="T15" fmla="*/ 129 h 581"/>
              <a:gd name="T16" fmla="*/ 173 w 495"/>
              <a:gd name="T17" fmla="*/ 168 h 581"/>
              <a:gd name="T18" fmla="*/ 68 w 495"/>
              <a:gd name="T19" fmla="*/ 266 h 581"/>
              <a:gd name="T20" fmla="*/ 153 w 495"/>
              <a:gd name="T21" fmla="*/ 111 h 581"/>
              <a:gd name="T22" fmla="*/ 142 w 495"/>
              <a:gd name="T23" fmla="*/ 149 h 581"/>
              <a:gd name="T24" fmla="*/ 181 w 495"/>
              <a:gd name="T25" fmla="*/ 133 h 581"/>
              <a:gd name="T26" fmla="*/ 182 w 495"/>
              <a:gd name="T27" fmla="*/ 47 h 581"/>
              <a:gd name="T28" fmla="*/ 197 w 495"/>
              <a:gd name="T29" fmla="*/ 282 h 581"/>
              <a:gd name="T30" fmla="*/ 199 w 495"/>
              <a:gd name="T31" fmla="*/ 136 h 581"/>
              <a:gd name="T32" fmla="*/ 201 w 495"/>
              <a:gd name="T33" fmla="*/ 5 h 581"/>
              <a:gd name="T34" fmla="*/ 212 w 495"/>
              <a:gd name="T35" fmla="*/ 61 h 581"/>
              <a:gd name="T36" fmla="*/ 256 w 495"/>
              <a:gd name="T37" fmla="*/ 145 h 581"/>
              <a:gd name="T38" fmla="*/ 279 w 495"/>
              <a:gd name="T39" fmla="*/ 84 h 581"/>
              <a:gd name="T40" fmla="*/ 358 w 495"/>
              <a:gd name="T41" fmla="*/ 54 h 581"/>
              <a:gd name="T42" fmla="*/ 412 w 495"/>
              <a:gd name="T43" fmla="*/ 93 h 581"/>
              <a:gd name="T44" fmla="*/ 431 w 495"/>
              <a:gd name="T45" fmla="*/ 95 h 581"/>
              <a:gd name="T46" fmla="*/ 463 w 495"/>
              <a:gd name="T47" fmla="*/ 155 h 581"/>
              <a:gd name="T48" fmla="*/ 222 w 495"/>
              <a:gd name="T49" fmla="*/ 279 h 581"/>
              <a:gd name="T50" fmla="*/ 350 w 495"/>
              <a:gd name="T51" fmla="*/ 257 h 581"/>
              <a:gd name="T52" fmla="*/ 398 w 495"/>
              <a:gd name="T53" fmla="*/ 210 h 581"/>
              <a:gd name="T54" fmla="*/ 407 w 495"/>
              <a:gd name="T55" fmla="*/ 219 h 581"/>
              <a:gd name="T56" fmla="*/ 412 w 495"/>
              <a:gd name="T57" fmla="*/ 451 h 581"/>
              <a:gd name="T58" fmla="*/ 406 w 495"/>
              <a:gd name="T59" fmla="*/ 320 h 581"/>
              <a:gd name="T60" fmla="*/ 469 w 495"/>
              <a:gd name="T61" fmla="*/ 184 h 581"/>
              <a:gd name="T62" fmla="*/ 460 w 495"/>
              <a:gd name="T63" fmla="*/ 233 h 581"/>
              <a:gd name="T64" fmla="*/ 384 w 495"/>
              <a:gd name="T65" fmla="*/ 222 h 581"/>
              <a:gd name="T66" fmla="*/ 421 w 495"/>
              <a:gd name="T67" fmla="*/ 188 h 581"/>
              <a:gd name="T68" fmla="*/ 364 w 495"/>
              <a:gd name="T69" fmla="*/ 225 h 581"/>
              <a:gd name="T70" fmla="*/ 361 w 495"/>
              <a:gd name="T71" fmla="*/ 188 h 581"/>
              <a:gd name="T72" fmla="*/ 387 w 495"/>
              <a:gd name="T73" fmla="*/ 356 h 581"/>
              <a:gd name="T74" fmla="*/ 220 w 495"/>
              <a:gd name="T75" fmla="*/ 351 h 581"/>
              <a:gd name="T76" fmla="*/ 236 w 495"/>
              <a:gd name="T77" fmla="*/ 315 h 581"/>
              <a:gd name="T78" fmla="*/ 207 w 495"/>
              <a:gd name="T79" fmla="*/ 171 h 581"/>
              <a:gd name="T80" fmla="*/ 239 w 495"/>
              <a:gd name="T81" fmla="*/ 166 h 581"/>
              <a:gd name="T82" fmla="*/ 252 w 495"/>
              <a:gd name="T83" fmla="*/ 158 h 581"/>
              <a:gd name="T84" fmla="*/ 270 w 495"/>
              <a:gd name="T85" fmla="*/ 130 h 581"/>
              <a:gd name="T86" fmla="*/ 279 w 495"/>
              <a:gd name="T87" fmla="*/ 100 h 581"/>
              <a:gd name="T88" fmla="*/ 394 w 495"/>
              <a:gd name="T89" fmla="*/ 130 h 581"/>
              <a:gd name="T90" fmla="*/ 438 w 495"/>
              <a:gd name="T91" fmla="*/ 100 h 581"/>
              <a:gd name="T92" fmla="*/ 439 w 495"/>
              <a:gd name="T93" fmla="*/ 153 h 581"/>
              <a:gd name="T94" fmla="*/ 457 w 495"/>
              <a:gd name="T95" fmla="*/ 159 h 581"/>
              <a:gd name="T96" fmla="*/ 475 w 495"/>
              <a:gd name="T97" fmla="*/ 100 h 581"/>
              <a:gd name="T98" fmla="*/ 456 w 495"/>
              <a:gd name="T99" fmla="*/ 80 h 581"/>
              <a:gd name="T100" fmla="*/ 344 w 495"/>
              <a:gd name="T101" fmla="*/ 34 h 581"/>
              <a:gd name="T102" fmla="*/ 207 w 495"/>
              <a:gd name="T103" fmla="*/ 0 h 581"/>
              <a:gd name="T104" fmla="*/ 173 w 495"/>
              <a:gd name="T105" fmla="*/ 7 h 581"/>
              <a:gd name="T106" fmla="*/ 144 w 495"/>
              <a:gd name="T107" fmla="*/ 23 h 581"/>
              <a:gd name="T108" fmla="*/ 122 w 495"/>
              <a:gd name="T109" fmla="*/ 51 h 581"/>
              <a:gd name="T110" fmla="*/ 149 w 495"/>
              <a:gd name="T111" fmla="*/ 82 h 581"/>
              <a:gd name="T112" fmla="*/ 59 w 495"/>
              <a:gd name="T113" fmla="*/ 98 h 581"/>
              <a:gd name="T114" fmla="*/ 108 w 495"/>
              <a:gd name="T115" fmla="*/ 286 h 581"/>
              <a:gd name="T116" fmla="*/ 153 w 495"/>
              <a:gd name="T117" fmla="*/ 307 h 581"/>
              <a:gd name="T118" fmla="*/ 103 w 495"/>
              <a:gd name="T119" fmla="*/ 418 h 581"/>
              <a:gd name="T120" fmla="*/ 495 w 495"/>
              <a:gd name="T121" fmla="*/ 512 h 5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495" h="581">
                <a:moveTo>
                  <a:pt x="370" y="368"/>
                </a:moveTo>
                <a:cubicBezTo>
                  <a:pt x="334" y="361"/>
                  <a:pt x="334" y="361"/>
                  <a:pt x="334" y="361"/>
                </a:cubicBezTo>
                <a:cubicBezTo>
                  <a:pt x="290" y="370"/>
                  <a:pt x="290" y="370"/>
                  <a:pt x="290" y="370"/>
                </a:cubicBezTo>
                <a:cubicBezTo>
                  <a:pt x="299" y="361"/>
                  <a:pt x="299" y="361"/>
                  <a:pt x="299" y="361"/>
                </a:cubicBezTo>
                <a:cubicBezTo>
                  <a:pt x="338" y="349"/>
                  <a:pt x="338" y="349"/>
                  <a:pt x="338" y="349"/>
                </a:cubicBezTo>
                <a:cubicBezTo>
                  <a:pt x="377" y="362"/>
                  <a:pt x="377" y="362"/>
                  <a:pt x="377" y="362"/>
                </a:cubicBezTo>
                <a:lnTo>
                  <a:pt x="370" y="368"/>
                </a:lnTo>
                <a:close/>
                <a:moveTo>
                  <a:pt x="342" y="490"/>
                </a:moveTo>
                <a:cubicBezTo>
                  <a:pt x="338" y="469"/>
                  <a:pt x="338" y="469"/>
                  <a:pt x="338" y="469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50" y="422"/>
                  <a:pt x="350" y="422"/>
                  <a:pt x="350" y="422"/>
                </a:cubicBezTo>
                <a:cubicBezTo>
                  <a:pt x="365" y="420"/>
                  <a:pt x="365" y="420"/>
                  <a:pt x="365" y="420"/>
                </a:cubicBezTo>
                <a:cubicBezTo>
                  <a:pt x="376" y="493"/>
                  <a:pt x="376" y="493"/>
                  <a:pt x="376" y="493"/>
                </a:cubicBezTo>
                <a:cubicBezTo>
                  <a:pt x="365" y="492"/>
                  <a:pt x="354" y="491"/>
                  <a:pt x="342" y="490"/>
                </a:cubicBezTo>
                <a:close/>
                <a:moveTo>
                  <a:pt x="267" y="393"/>
                </a:moveTo>
                <a:cubicBezTo>
                  <a:pt x="300" y="401"/>
                  <a:pt x="300" y="401"/>
                  <a:pt x="300" y="401"/>
                </a:cubicBezTo>
                <a:cubicBezTo>
                  <a:pt x="345" y="384"/>
                  <a:pt x="345" y="384"/>
                  <a:pt x="345" y="384"/>
                </a:cubicBezTo>
                <a:cubicBezTo>
                  <a:pt x="370" y="396"/>
                  <a:pt x="370" y="396"/>
                  <a:pt x="370" y="396"/>
                </a:cubicBezTo>
                <a:cubicBezTo>
                  <a:pt x="345" y="392"/>
                  <a:pt x="345" y="392"/>
                  <a:pt x="345" y="392"/>
                </a:cubicBezTo>
                <a:cubicBezTo>
                  <a:pt x="299" y="409"/>
                  <a:pt x="299" y="409"/>
                  <a:pt x="299" y="409"/>
                </a:cubicBezTo>
                <a:lnTo>
                  <a:pt x="267" y="393"/>
                </a:lnTo>
                <a:close/>
                <a:moveTo>
                  <a:pt x="172" y="472"/>
                </a:moveTo>
                <a:cubicBezTo>
                  <a:pt x="155" y="426"/>
                  <a:pt x="155" y="426"/>
                  <a:pt x="155" y="426"/>
                </a:cubicBezTo>
                <a:cubicBezTo>
                  <a:pt x="132" y="419"/>
                  <a:pt x="132" y="419"/>
                  <a:pt x="132" y="419"/>
                </a:cubicBezTo>
                <a:cubicBezTo>
                  <a:pt x="171" y="407"/>
                  <a:pt x="171" y="407"/>
                  <a:pt x="171" y="407"/>
                </a:cubicBezTo>
                <a:cubicBezTo>
                  <a:pt x="186" y="457"/>
                  <a:pt x="186" y="457"/>
                  <a:pt x="186" y="457"/>
                </a:cubicBezTo>
                <a:cubicBezTo>
                  <a:pt x="278" y="443"/>
                  <a:pt x="278" y="443"/>
                  <a:pt x="278" y="443"/>
                </a:cubicBezTo>
                <a:lnTo>
                  <a:pt x="172" y="472"/>
                </a:lnTo>
                <a:close/>
                <a:moveTo>
                  <a:pt x="155" y="326"/>
                </a:moveTo>
                <a:cubicBezTo>
                  <a:pt x="159" y="326"/>
                  <a:pt x="159" y="326"/>
                  <a:pt x="159" y="326"/>
                </a:cubicBezTo>
                <a:cubicBezTo>
                  <a:pt x="159" y="351"/>
                  <a:pt x="159" y="351"/>
                  <a:pt x="159" y="351"/>
                </a:cubicBezTo>
                <a:cubicBezTo>
                  <a:pt x="155" y="351"/>
                  <a:pt x="155" y="351"/>
                  <a:pt x="155" y="351"/>
                </a:cubicBezTo>
                <a:lnTo>
                  <a:pt x="155" y="326"/>
                </a:lnTo>
                <a:close/>
                <a:moveTo>
                  <a:pt x="164" y="326"/>
                </a:moveTo>
                <a:cubicBezTo>
                  <a:pt x="187" y="326"/>
                  <a:pt x="187" y="326"/>
                  <a:pt x="187" y="326"/>
                </a:cubicBezTo>
                <a:cubicBezTo>
                  <a:pt x="187" y="351"/>
                  <a:pt x="187" y="351"/>
                  <a:pt x="187" y="351"/>
                </a:cubicBezTo>
                <a:cubicBezTo>
                  <a:pt x="164" y="351"/>
                  <a:pt x="164" y="351"/>
                  <a:pt x="164" y="351"/>
                </a:cubicBezTo>
                <a:lnTo>
                  <a:pt x="164" y="326"/>
                </a:lnTo>
                <a:close/>
                <a:moveTo>
                  <a:pt x="108" y="266"/>
                </a:moveTo>
                <a:cubicBezTo>
                  <a:pt x="108" y="266"/>
                  <a:pt x="108" y="266"/>
                  <a:pt x="108" y="266"/>
                </a:cubicBezTo>
                <a:cubicBezTo>
                  <a:pt x="79" y="266"/>
                  <a:pt x="79" y="266"/>
                  <a:pt x="79" y="266"/>
                </a:cubicBezTo>
                <a:cubicBezTo>
                  <a:pt x="79" y="100"/>
                  <a:pt x="79" y="100"/>
                  <a:pt x="79" y="100"/>
                </a:cubicBezTo>
                <a:cubicBezTo>
                  <a:pt x="110" y="100"/>
                  <a:pt x="110" y="100"/>
                  <a:pt x="110" y="100"/>
                </a:cubicBezTo>
                <a:cubicBezTo>
                  <a:pt x="110" y="98"/>
                  <a:pt x="110" y="98"/>
                  <a:pt x="110" y="98"/>
                </a:cubicBezTo>
                <a:cubicBezTo>
                  <a:pt x="149" y="98"/>
                  <a:pt x="149" y="98"/>
                  <a:pt x="149" y="98"/>
                </a:cubicBezTo>
                <a:cubicBezTo>
                  <a:pt x="149" y="99"/>
                  <a:pt x="149" y="100"/>
                  <a:pt x="150" y="101"/>
                </a:cubicBezTo>
                <a:cubicBezTo>
                  <a:pt x="118" y="114"/>
                  <a:pt x="118" y="114"/>
                  <a:pt x="118" y="114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7" y="112"/>
                  <a:pt x="117" y="112"/>
                  <a:pt x="117" y="112"/>
                </a:cubicBezTo>
                <a:cubicBezTo>
                  <a:pt x="113" y="114"/>
                  <a:pt x="113" y="114"/>
                  <a:pt x="113" y="114"/>
                </a:cubicBezTo>
                <a:cubicBezTo>
                  <a:pt x="120" y="132"/>
                  <a:pt x="120" y="132"/>
                  <a:pt x="120" y="132"/>
                </a:cubicBezTo>
                <a:cubicBezTo>
                  <a:pt x="124" y="130"/>
                  <a:pt x="124" y="130"/>
                  <a:pt x="124" y="130"/>
                </a:cubicBezTo>
                <a:cubicBezTo>
                  <a:pt x="123" y="128"/>
                  <a:pt x="123" y="128"/>
                  <a:pt x="123" y="128"/>
                </a:cubicBezTo>
                <a:cubicBezTo>
                  <a:pt x="155" y="115"/>
                  <a:pt x="155" y="115"/>
                  <a:pt x="155" y="115"/>
                </a:cubicBezTo>
                <a:cubicBezTo>
                  <a:pt x="156" y="116"/>
                  <a:pt x="157" y="117"/>
                  <a:pt x="157" y="118"/>
                </a:cubicBezTo>
                <a:cubicBezTo>
                  <a:pt x="134" y="142"/>
                  <a:pt x="134" y="142"/>
                  <a:pt x="134" y="142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32" y="141"/>
                  <a:pt x="132" y="141"/>
                  <a:pt x="132" y="141"/>
                </a:cubicBezTo>
                <a:cubicBezTo>
                  <a:pt x="129" y="144"/>
                  <a:pt x="129" y="144"/>
                  <a:pt x="129" y="144"/>
                </a:cubicBezTo>
                <a:cubicBezTo>
                  <a:pt x="143" y="158"/>
                  <a:pt x="143" y="158"/>
                  <a:pt x="143" y="158"/>
                </a:cubicBezTo>
                <a:cubicBezTo>
                  <a:pt x="146" y="155"/>
                  <a:pt x="146" y="155"/>
                  <a:pt x="146" y="155"/>
                </a:cubicBezTo>
                <a:cubicBezTo>
                  <a:pt x="144" y="153"/>
                  <a:pt x="144" y="153"/>
                  <a:pt x="144" y="153"/>
                </a:cubicBezTo>
                <a:cubicBezTo>
                  <a:pt x="168" y="129"/>
                  <a:pt x="168" y="129"/>
                  <a:pt x="168" y="129"/>
                </a:cubicBezTo>
                <a:cubicBezTo>
                  <a:pt x="169" y="130"/>
                  <a:pt x="170" y="131"/>
                  <a:pt x="171" y="131"/>
                </a:cubicBezTo>
                <a:cubicBezTo>
                  <a:pt x="159" y="163"/>
                  <a:pt x="159" y="163"/>
                  <a:pt x="159" y="163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7" y="162"/>
                  <a:pt x="157" y="162"/>
                  <a:pt x="157" y="162"/>
                </a:cubicBezTo>
                <a:cubicBezTo>
                  <a:pt x="155" y="166"/>
                  <a:pt x="155" y="166"/>
                  <a:pt x="155" y="166"/>
                </a:cubicBezTo>
                <a:cubicBezTo>
                  <a:pt x="173" y="173"/>
                  <a:pt x="173" y="173"/>
                  <a:pt x="173" y="173"/>
                </a:cubicBezTo>
                <a:cubicBezTo>
                  <a:pt x="175" y="169"/>
                  <a:pt x="175" y="169"/>
                  <a:pt x="175" y="169"/>
                </a:cubicBezTo>
                <a:cubicBezTo>
                  <a:pt x="173" y="168"/>
                  <a:pt x="173" y="168"/>
                  <a:pt x="173" y="168"/>
                </a:cubicBezTo>
                <a:cubicBezTo>
                  <a:pt x="185" y="137"/>
                  <a:pt x="185" y="137"/>
                  <a:pt x="185" y="137"/>
                </a:cubicBezTo>
                <a:cubicBezTo>
                  <a:pt x="187" y="137"/>
                  <a:pt x="188" y="138"/>
                  <a:pt x="190" y="138"/>
                </a:cubicBezTo>
                <a:cubicBezTo>
                  <a:pt x="190" y="171"/>
                  <a:pt x="190" y="171"/>
                  <a:pt x="190" y="171"/>
                </a:cubicBezTo>
                <a:cubicBezTo>
                  <a:pt x="187" y="171"/>
                  <a:pt x="187" y="171"/>
                  <a:pt x="187" y="171"/>
                </a:cubicBezTo>
                <a:cubicBezTo>
                  <a:pt x="187" y="266"/>
                  <a:pt x="187" y="266"/>
                  <a:pt x="187" y="266"/>
                </a:cubicBezTo>
                <a:lnTo>
                  <a:pt x="108" y="266"/>
                </a:lnTo>
                <a:close/>
                <a:moveTo>
                  <a:pt x="74" y="266"/>
                </a:moveTo>
                <a:cubicBezTo>
                  <a:pt x="68" y="266"/>
                  <a:pt x="68" y="266"/>
                  <a:pt x="68" y="266"/>
                </a:cubicBezTo>
                <a:cubicBezTo>
                  <a:pt x="68" y="100"/>
                  <a:pt x="68" y="100"/>
                  <a:pt x="68" y="100"/>
                </a:cubicBezTo>
                <a:cubicBezTo>
                  <a:pt x="74" y="100"/>
                  <a:pt x="74" y="100"/>
                  <a:pt x="74" y="100"/>
                </a:cubicBezTo>
                <a:lnTo>
                  <a:pt x="74" y="266"/>
                </a:lnTo>
                <a:close/>
                <a:moveTo>
                  <a:pt x="153" y="111"/>
                </a:moveTo>
                <a:cubicBezTo>
                  <a:pt x="153" y="112"/>
                  <a:pt x="154" y="112"/>
                  <a:pt x="154" y="113"/>
                </a:cubicBezTo>
                <a:cubicBezTo>
                  <a:pt x="125" y="125"/>
                  <a:pt x="125" y="125"/>
                  <a:pt x="125" y="125"/>
                </a:cubicBezTo>
                <a:cubicBezTo>
                  <a:pt x="124" y="123"/>
                  <a:pt x="124" y="123"/>
                  <a:pt x="124" y="123"/>
                </a:cubicBezTo>
                <a:lnTo>
                  <a:pt x="153" y="111"/>
                </a:lnTo>
                <a:close/>
                <a:moveTo>
                  <a:pt x="122" y="57"/>
                </a:moveTo>
                <a:cubicBezTo>
                  <a:pt x="123" y="55"/>
                  <a:pt x="123" y="55"/>
                  <a:pt x="123" y="55"/>
                </a:cubicBezTo>
                <a:cubicBezTo>
                  <a:pt x="156" y="69"/>
                  <a:pt x="156" y="69"/>
                  <a:pt x="156" y="69"/>
                </a:cubicBezTo>
                <a:cubicBezTo>
                  <a:pt x="155" y="70"/>
                  <a:pt x="155" y="70"/>
                  <a:pt x="155" y="70"/>
                </a:cubicBezTo>
                <a:lnTo>
                  <a:pt x="122" y="57"/>
                </a:lnTo>
                <a:close/>
                <a:moveTo>
                  <a:pt x="166" y="124"/>
                </a:moveTo>
                <a:cubicBezTo>
                  <a:pt x="166" y="125"/>
                  <a:pt x="167" y="125"/>
                  <a:pt x="168" y="126"/>
                </a:cubicBezTo>
                <a:cubicBezTo>
                  <a:pt x="142" y="149"/>
                  <a:pt x="142" y="149"/>
                  <a:pt x="142" y="149"/>
                </a:cubicBezTo>
                <a:cubicBezTo>
                  <a:pt x="141" y="148"/>
                  <a:pt x="141" y="148"/>
                  <a:pt x="141" y="148"/>
                </a:cubicBezTo>
                <a:lnTo>
                  <a:pt x="166" y="124"/>
                </a:lnTo>
                <a:close/>
                <a:moveTo>
                  <a:pt x="140" y="29"/>
                </a:moveTo>
                <a:cubicBezTo>
                  <a:pt x="144" y="30"/>
                  <a:pt x="144" y="30"/>
                  <a:pt x="144" y="30"/>
                </a:cubicBezTo>
                <a:cubicBezTo>
                  <a:pt x="168" y="54"/>
                  <a:pt x="168" y="54"/>
                  <a:pt x="168" y="54"/>
                </a:cubicBezTo>
                <a:cubicBezTo>
                  <a:pt x="166" y="56"/>
                  <a:pt x="166" y="56"/>
                  <a:pt x="166" y="56"/>
                </a:cubicBezTo>
                <a:lnTo>
                  <a:pt x="140" y="29"/>
                </a:lnTo>
                <a:close/>
                <a:moveTo>
                  <a:pt x="181" y="133"/>
                </a:moveTo>
                <a:cubicBezTo>
                  <a:pt x="182" y="133"/>
                  <a:pt x="182" y="134"/>
                  <a:pt x="183" y="134"/>
                </a:cubicBezTo>
                <a:cubicBezTo>
                  <a:pt x="170" y="166"/>
                  <a:pt x="170" y="166"/>
                  <a:pt x="170" y="166"/>
                </a:cubicBezTo>
                <a:cubicBezTo>
                  <a:pt x="168" y="165"/>
                  <a:pt x="168" y="165"/>
                  <a:pt x="168" y="165"/>
                </a:cubicBezTo>
                <a:lnTo>
                  <a:pt x="181" y="133"/>
                </a:lnTo>
                <a:close/>
                <a:moveTo>
                  <a:pt x="167" y="10"/>
                </a:moveTo>
                <a:cubicBezTo>
                  <a:pt x="171" y="17"/>
                  <a:pt x="171" y="17"/>
                  <a:pt x="171" y="17"/>
                </a:cubicBezTo>
                <a:cubicBezTo>
                  <a:pt x="185" y="46"/>
                  <a:pt x="185" y="46"/>
                  <a:pt x="185" y="46"/>
                </a:cubicBezTo>
                <a:cubicBezTo>
                  <a:pt x="184" y="46"/>
                  <a:pt x="183" y="47"/>
                  <a:pt x="182" y="47"/>
                </a:cubicBezTo>
                <a:lnTo>
                  <a:pt x="167" y="10"/>
                </a:lnTo>
                <a:close/>
                <a:moveTo>
                  <a:pt x="197" y="323"/>
                </a:moveTo>
                <a:cubicBezTo>
                  <a:pt x="197" y="323"/>
                  <a:pt x="197" y="323"/>
                  <a:pt x="197" y="323"/>
                </a:cubicBezTo>
                <a:cubicBezTo>
                  <a:pt x="201" y="328"/>
                  <a:pt x="201" y="328"/>
                  <a:pt x="201" y="328"/>
                </a:cubicBezTo>
                <a:cubicBezTo>
                  <a:pt x="201" y="351"/>
                  <a:pt x="201" y="351"/>
                  <a:pt x="201" y="351"/>
                </a:cubicBezTo>
                <a:cubicBezTo>
                  <a:pt x="197" y="351"/>
                  <a:pt x="197" y="351"/>
                  <a:pt x="197" y="351"/>
                </a:cubicBezTo>
                <a:lnTo>
                  <a:pt x="197" y="323"/>
                </a:lnTo>
                <a:close/>
                <a:moveTo>
                  <a:pt x="197" y="282"/>
                </a:moveTo>
                <a:cubicBezTo>
                  <a:pt x="197" y="282"/>
                  <a:pt x="197" y="282"/>
                  <a:pt x="197" y="282"/>
                </a:cubicBezTo>
                <a:cubicBezTo>
                  <a:pt x="201" y="287"/>
                  <a:pt x="201" y="287"/>
                  <a:pt x="201" y="287"/>
                </a:cubicBezTo>
                <a:cubicBezTo>
                  <a:pt x="201" y="307"/>
                  <a:pt x="201" y="307"/>
                  <a:pt x="201" y="307"/>
                </a:cubicBezTo>
                <a:cubicBezTo>
                  <a:pt x="197" y="307"/>
                  <a:pt x="197" y="307"/>
                  <a:pt x="197" y="307"/>
                </a:cubicBezTo>
                <a:lnTo>
                  <a:pt x="197" y="282"/>
                </a:lnTo>
                <a:close/>
                <a:moveTo>
                  <a:pt x="197" y="171"/>
                </a:moveTo>
                <a:cubicBezTo>
                  <a:pt x="199" y="171"/>
                  <a:pt x="199" y="171"/>
                  <a:pt x="199" y="171"/>
                </a:cubicBezTo>
                <a:cubicBezTo>
                  <a:pt x="199" y="136"/>
                  <a:pt x="199" y="136"/>
                  <a:pt x="199" y="136"/>
                </a:cubicBezTo>
                <a:cubicBezTo>
                  <a:pt x="200" y="136"/>
                  <a:pt x="201" y="136"/>
                  <a:pt x="201" y="136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171"/>
                  <a:pt x="201" y="171"/>
                  <a:pt x="201" y="171"/>
                </a:cubicBezTo>
                <a:cubicBezTo>
                  <a:pt x="201" y="267"/>
                  <a:pt x="201" y="267"/>
                  <a:pt x="201" y="267"/>
                </a:cubicBezTo>
                <a:cubicBezTo>
                  <a:pt x="197" y="267"/>
                  <a:pt x="197" y="267"/>
                  <a:pt x="197" y="267"/>
                </a:cubicBezTo>
                <a:lnTo>
                  <a:pt x="197" y="171"/>
                </a:lnTo>
                <a:close/>
                <a:moveTo>
                  <a:pt x="199" y="5"/>
                </a:moveTo>
                <a:cubicBezTo>
                  <a:pt x="201" y="5"/>
                  <a:pt x="201" y="5"/>
                  <a:pt x="201" y="5"/>
                </a:cubicBezTo>
                <a:cubicBezTo>
                  <a:pt x="201" y="45"/>
                  <a:pt x="201" y="45"/>
                  <a:pt x="201" y="45"/>
                </a:cubicBezTo>
                <a:cubicBezTo>
                  <a:pt x="201" y="45"/>
                  <a:pt x="200" y="45"/>
                  <a:pt x="199" y="44"/>
                </a:cubicBezTo>
                <a:lnTo>
                  <a:pt x="199" y="5"/>
                </a:lnTo>
                <a:close/>
                <a:moveTo>
                  <a:pt x="212" y="61"/>
                </a:moveTo>
                <a:cubicBezTo>
                  <a:pt x="217" y="61"/>
                  <a:pt x="222" y="66"/>
                  <a:pt x="222" y="71"/>
                </a:cubicBezTo>
                <a:cubicBezTo>
                  <a:pt x="222" y="77"/>
                  <a:pt x="217" y="81"/>
                  <a:pt x="212" y="81"/>
                </a:cubicBezTo>
                <a:cubicBezTo>
                  <a:pt x="206" y="81"/>
                  <a:pt x="202" y="77"/>
                  <a:pt x="202" y="71"/>
                </a:cubicBezTo>
                <a:cubicBezTo>
                  <a:pt x="202" y="66"/>
                  <a:pt x="206" y="61"/>
                  <a:pt x="212" y="61"/>
                </a:cubicBezTo>
                <a:close/>
                <a:moveTo>
                  <a:pt x="231" y="164"/>
                </a:moveTo>
                <a:cubicBezTo>
                  <a:pt x="230" y="164"/>
                  <a:pt x="230" y="164"/>
                  <a:pt x="230" y="164"/>
                </a:cubicBezTo>
                <a:cubicBezTo>
                  <a:pt x="217" y="131"/>
                  <a:pt x="217" y="131"/>
                  <a:pt x="217" y="131"/>
                </a:cubicBezTo>
                <a:cubicBezTo>
                  <a:pt x="220" y="130"/>
                  <a:pt x="220" y="130"/>
                  <a:pt x="220" y="130"/>
                </a:cubicBezTo>
                <a:lnTo>
                  <a:pt x="231" y="164"/>
                </a:lnTo>
                <a:close/>
                <a:moveTo>
                  <a:pt x="233" y="119"/>
                </a:moveTo>
                <a:cubicBezTo>
                  <a:pt x="258" y="143"/>
                  <a:pt x="258" y="143"/>
                  <a:pt x="258" y="143"/>
                </a:cubicBezTo>
                <a:cubicBezTo>
                  <a:pt x="256" y="145"/>
                  <a:pt x="256" y="145"/>
                  <a:pt x="256" y="145"/>
                </a:cubicBezTo>
                <a:cubicBezTo>
                  <a:pt x="231" y="120"/>
                  <a:pt x="231" y="120"/>
                  <a:pt x="231" y="120"/>
                </a:cubicBezTo>
                <a:cubicBezTo>
                  <a:pt x="232" y="120"/>
                  <a:pt x="232" y="119"/>
                  <a:pt x="233" y="119"/>
                </a:cubicBezTo>
                <a:close/>
                <a:moveTo>
                  <a:pt x="241" y="103"/>
                </a:moveTo>
                <a:cubicBezTo>
                  <a:pt x="273" y="116"/>
                  <a:pt x="273" y="116"/>
                  <a:pt x="273" y="116"/>
                </a:cubicBezTo>
                <a:cubicBezTo>
                  <a:pt x="272" y="118"/>
                  <a:pt x="272" y="118"/>
                  <a:pt x="272" y="118"/>
                </a:cubicBezTo>
                <a:cubicBezTo>
                  <a:pt x="240" y="104"/>
                  <a:pt x="240" y="104"/>
                  <a:pt x="240" y="104"/>
                </a:cubicBezTo>
                <a:cubicBezTo>
                  <a:pt x="240" y="104"/>
                  <a:pt x="241" y="103"/>
                  <a:pt x="241" y="103"/>
                </a:cubicBezTo>
                <a:close/>
                <a:moveTo>
                  <a:pt x="279" y="84"/>
                </a:moveTo>
                <a:cubicBezTo>
                  <a:pt x="375" y="84"/>
                  <a:pt x="375" y="84"/>
                  <a:pt x="375" y="84"/>
                </a:cubicBezTo>
                <a:cubicBezTo>
                  <a:pt x="375" y="88"/>
                  <a:pt x="375" y="88"/>
                  <a:pt x="375" y="88"/>
                </a:cubicBezTo>
                <a:cubicBezTo>
                  <a:pt x="279" y="88"/>
                  <a:pt x="279" y="88"/>
                  <a:pt x="279" y="88"/>
                </a:cubicBezTo>
                <a:lnTo>
                  <a:pt x="279" y="84"/>
                </a:lnTo>
                <a:close/>
                <a:moveTo>
                  <a:pt x="359" y="55"/>
                </a:moveTo>
                <a:cubicBezTo>
                  <a:pt x="362" y="80"/>
                  <a:pt x="362" y="80"/>
                  <a:pt x="362" y="80"/>
                </a:cubicBezTo>
                <a:cubicBezTo>
                  <a:pt x="360" y="80"/>
                  <a:pt x="360" y="80"/>
                  <a:pt x="360" y="80"/>
                </a:cubicBezTo>
                <a:cubicBezTo>
                  <a:pt x="358" y="54"/>
                  <a:pt x="358" y="54"/>
                  <a:pt x="358" y="54"/>
                </a:cubicBezTo>
                <a:lnTo>
                  <a:pt x="359" y="55"/>
                </a:lnTo>
                <a:close/>
                <a:moveTo>
                  <a:pt x="370" y="67"/>
                </a:moveTo>
                <a:cubicBezTo>
                  <a:pt x="397" y="83"/>
                  <a:pt x="397" y="83"/>
                  <a:pt x="397" y="83"/>
                </a:cubicBezTo>
                <a:cubicBezTo>
                  <a:pt x="397" y="85"/>
                  <a:pt x="397" y="85"/>
                  <a:pt x="397" y="85"/>
                </a:cubicBezTo>
                <a:cubicBezTo>
                  <a:pt x="370" y="72"/>
                  <a:pt x="370" y="72"/>
                  <a:pt x="370" y="72"/>
                </a:cubicBezTo>
                <a:lnTo>
                  <a:pt x="370" y="67"/>
                </a:lnTo>
                <a:close/>
                <a:moveTo>
                  <a:pt x="411" y="89"/>
                </a:moveTo>
                <a:cubicBezTo>
                  <a:pt x="412" y="93"/>
                  <a:pt x="412" y="93"/>
                  <a:pt x="412" y="93"/>
                </a:cubicBezTo>
                <a:cubicBezTo>
                  <a:pt x="382" y="99"/>
                  <a:pt x="382" y="99"/>
                  <a:pt x="382" y="99"/>
                </a:cubicBezTo>
                <a:cubicBezTo>
                  <a:pt x="378" y="97"/>
                  <a:pt x="378" y="97"/>
                  <a:pt x="378" y="97"/>
                </a:cubicBezTo>
                <a:lnTo>
                  <a:pt x="411" y="89"/>
                </a:lnTo>
                <a:close/>
                <a:moveTo>
                  <a:pt x="431" y="95"/>
                </a:moveTo>
                <a:cubicBezTo>
                  <a:pt x="403" y="130"/>
                  <a:pt x="403" y="130"/>
                  <a:pt x="403" y="130"/>
                </a:cubicBezTo>
                <a:cubicBezTo>
                  <a:pt x="400" y="127"/>
                  <a:pt x="400" y="127"/>
                  <a:pt x="400" y="127"/>
                </a:cubicBezTo>
                <a:cubicBezTo>
                  <a:pt x="428" y="91"/>
                  <a:pt x="428" y="91"/>
                  <a:pt x="428" y="91"/>
                </a:cubicBezTo>
                <a:lnTo>
                  <a:pt x="431" y="95"/>
                </a:lnTo>
                <a:close/>
                <a:moveTo>
                  <a:pt x="447" y="98"/>
                </a:moveTo>
                <a:cubicBezTo>
                  <a:pt x="432" y="144"/>
                  <a:pt x="432" y="144"/>
                  <a:pt x="432" y="144"/>
                </a:cubicBezTo>
                <a:cubicBezTo>
                  <a:pt x="430" y="143"/>
                  <a:pt x="430" y="143"/>
                  <a:pt x="430" y="143"/>
                </a:cubicBezTo>
                <a:cubicBezTo>
                  <a:pt x="445" y="96"/>
                  <a:pt x="445" y="96"/>
                  <a:pt x="445" y="96"/>
                </a:cubicBezTo>
                <a:lnTo>
                  <a:pt x="447" y="98"/>
                </a:lnTo>
                <a:close/>
                <a:moveTo>
                  <a:pt x="461" y="95"/>
                </a:moveTo>
                <a:cubicBezTo>
                  <a:pt x="463" y="95"/>
                  <a:pt x="463" y="95"/>
                  <a:pt x="463" y="95"/>
                </a:cubicBezTo>
                <a:cubicBezTo>
                  <a:pt x="463" y="155"/>
                  <a:pt x="463" y="155"/>
                  <a:pt x="463" y="155"/>
                </a:cubicBezTo>
                <a:cubicBezTo>
                  <a:pt x="461" y="155"/>
                  <a:pt x="461" y="155"/>
                  <a:pt x="461" y="155"/>
                </a:cubicBezTo>
                <a:lnTo>
                  <a:pt x="461" y="95"/>
                </a:lnTo>
                <a:close/>
                <a:moveTo>
                  <a:pt x="207" y="286"/>
                </a:moveTo>
                <a:cubicBezTo>
                  <a:pt x="217" y="286"/>
                  <a:pt x="217" y="286"/>
                  <a:pt x="217" y="286"/>
                </a:cubicBezTo>
                <a:cubicBezTo>
                  <a:pt x="217" y="307"/>
                  <a:pt x="217" y="307"/>
                  <a:pt x="217" y="307"/>
                </a:cubicBezTo>
                <a:cubicBezTo>
                  <a:pt x="207" y="307"/>
                  <a:pt x="207" y="307"/>
                  <a:pt x="207" y="307"/>
                </a:cubicBezTo>
                <a:lnTo>
                  <a:pt x="207" y="286"/>
                </a:lnTo>
                <a:close/>
                <a:moveTo>
                  <a:pt x="222" y="279"/>
                </a:moveTo>
                <a:cubicBezTo>
                  <a:pt x="226" y="276"/>
                  <a:pt x="226" y="276"/>
                  <a:pt x="226" y="276"/>
                </a:cubicBezTo>
                <a:cubicBezTo>
                  <a:pt x="226" y="311"/>
                  <a:pt x="226" y="311"/>
                  <a:pt x="226" y="311"/>
                </a:cubicBezTo>
                <a:cubicBezTo>
                  <a:pt x="222" y="309"/>
                  <a:pt x="222" y="309"/>
                  <a:pt x="222" y="309"/>
                </a:cubicBezTo>
                <a:lnTo>
                  <a:pt x="222" y="279"/>
                </a:lnTo>
                <a:close/>
                <a:moveTo>
                  <a:pt x="345" y="260"/>
                </a:moveTo>
                <a:cubicBezTo>
                  <a:pt x="345" y="236"/>
                  <a:pt x="345" y="236"/>
                  <a:pt x="345" y="236"/>
                </a:cubicBezTo>
                <a:cubicBezTo>
                  <a:pt x="348" y="236"/>
                  <a:pt x="348" y="236"/>
                  <a:pt x="348" y="236"/>
                </a:cubicBezTo>
                <a:cubicBezTo>
                  <a:pt x="350" y="257"/>
                  <a:pt x="350" y="257"/>
                  <a:pt x="350" y="257"/>
                </a:cubicBezTo>
                <a:cubicBezTo>
                  <a:pt x="365" y="285"/>
                  <a:pt x="365" y="285"/>
                  <a:pt x="365" y="285"/>
                </a:cubicBezTo>
                <a:lnTo>
                  <a:pt x="345" y="260"/>
                </a:lnTo>
                <a:close/>
                <a:moveTo>
                  <a:pt x="397" y="192"/>
                </a:moveTo>
                <a:cubicBezTo>
                  <a:pt x="397" y="182"/>
                  <a:pt x="397" y="182"/>
                  <a:pt x="397" y="182"/>
                </a:cubicBezTo>
                <a:cubicBezTo>
                  <a:pt x="401" y="182"/>
                  <a:pt x="401" y="182"/>
                  <a:pt x="401" y="182"/>
                </a:cubicBezTo>
                <a:cubicBezTo>
                  <a:pt x="409" y="190"/>
                  <a:pt x="409" y="190"/>
                  <a:pt x="409" y="190"/>
                </a:cubicBezTo>
                <a:cubicBezTo>
                  <a:pt x="407" y="204"/>
                  <a:pt x="407" y="204"/>
                  <a:pt x="407" y="204"/>
                </a:cubicBezTo>
                <a:cubicBezTo>
                  <a:pt x="398" y="210"/>
                  <a:pt x="398" y="210"/>
                  <a:pt x="398" y="210"/>
                </a:cubicBezTo>
                <a:cubicBezTo>
                  <a:pt x="395" y="210"/>
                  <a:pt x="395" y="210"/>
                  <a:pt x="395" y="210"/>
                </a:cubicBezTo>
                <a:cubicBezTo>
                  <a:pt x="395" y="203"/>
                  <a:pt x="395" y="203"/>
                  <a:pt x="395" y="203"/>
                </a:cubicBezTo>
                <a:cubicBezTo>
                  <a:pt x="400" y="203"/>
                  <a:pt x="400" y="203"/>
                  <a:pt x="400" y="203"/>
                </a:cubicBezTo>
                <a:cubicBezTo>
                  <a:pt x="400" y="201"/>
                  <a:pt x="400" y="201"/>
                  <a:pt x="400" y="201"/>
                </a:cubicBezTo>
                <a:cubicBezTo>
                  <a:pt x="395" y="201"/>
                  <a:pt x="395" y="201"/>
                  <a:pt x="395" y="201"/>
                </a:cubicBezTo>
                <a:cubicBezTo>
                  <a:pt x="395" y="192"/>
                  <a:pt x="395" y="192"/>
                  <a:pt x="395" y="192"/>
                </a:cubicBezTo>
                <a:lnTo>
                  <a:pt x="397" y="192"/>
                </a:lnTo>
                <a:close/>
                <a:moveTo>
                  <a:pt x="407" y="219"/>
                </a:moveTo>
                <a:cubicBezTo>
                  <a:pt x="401" y="219"/>
                  <a:pt x="401" y="219"/>
                  <a:pt x="401" y="219"/>
                </a:cubicBezTo>
                <a:cubicBezTo>
                  <a:pt x="401" y="212"/>
                  <a:pt x="401" y="212"/>
                  <a:pt x="401" y="212"/>
                </a:cubicBezTo>
                <a:cubicBezTo>
                  <a:pt x="412" y="206"/>
                  <a:pt x="412" y="206"/>
                  <a:pt x="412" y="206"/>
                </a:cubicBezTo>
                <a:lnTo>
                  <a:pt x="407" y="219"/>
                </a:lnTo>
                <a:close/>
                <a:moveTo>
                  <a:pt x="413" y="497"/>
                </a:moveTo>
                <a:cubicBezTo>
                  <a:pt x="426" y="428"/>
                  <a:pt x="426" y="428"/>
                  <a:pt x="426" y="428"/>
                </a:cubicBezTo>
                <a:cubicBezTo>
                  <a:pt x="423" y="403"/>
                  <a:pt x="423" y="403"/>
                  <a:pt x="423" y="403"/>
                </a:cubicBezTo>
                <a:cubicBezTo>
                  <a:pt x="412" y="451"/>
                  <a:pt x="412" y="451"/>
                  <a:pt x="412" y="451"/>
                </a:cubicBezTo>
                <a:cubicBezTo>
                  <a:pt x="406" y="451"/>
                  <a:pt x="406" y="451"/>
                  <a:pt x="406" y="451"/>
                </a:cubicBezTo>
                <a:cubicBezTo>
                  <a:pt x="406" y="408"/>
                  <a:pt x="406" y="408"/>
                  <a:pt x="406" y="408"/>
                </a:cubicBezTo>
                <a:cubicBezTo>
                  <a:pt x="424" y="395"/>
                  <a:pt x="424" y="395"/>
                  <a:pt x="424" y="395"/>
                </a:cubicBezTo>
                <a:cubicBezTo>
                  <a:pt x="433" y="320"/>
                  <a:pt x="433" y="320"/>
                  <a:pt x="433" y="320"/>
                </a:cubicBezTo>
                <a:cubicBezTo>
                  <a:pt x="398" y="400"/>
                  <a:pt x="398" y="400"/>
                  <a:pt x="398" y="400"/>
                </a:cubicBezTo>
                <a:cubicBezTo>
                  <a:pt x="395" y="400"/>
                  <a:pt x="395" y="400"/>
                  <a:pt x="395" y="400"/>
                </a:cubicBezTo>
                <a:cubicBezTo>
                  <a:pt x="395" y="351"/>
                  <a:pt x="395" y="351"/>
                  <a:pt x="395" y="351"/>
                </a:cubicBezTo>
                <a:cubicBezTo>
                  <a:pt x="406" y="320"/>
                  <a:pt x="406" y="320"/>
                  <a:pt x="406" y="320"/>
                </a:cubicBezTo>
                <a:cubicBezTo>
                  <a:pt x="385" y="302"/>
                  <a:pt x="385" y="302"/>
                  <a:pt x="385" y="302"/>
                </a:cubicBezTo>
                <a:cubicBezTo>
                  <a:pt x="406" y="280"/>
                  <a:pt x="406" y="280"/>
                  <a:pt x="406" y="280"/>
                </a:cubicBezTo>
                <a:cubicBezTo>
                  <a:pt x="413" y="284"/>
                  <a:pt x="413" y="284"/>
                  <a:pt x="413" y="284"/>
                </a:cubicBezTo>
                <a:cubicBezTo>
                  <a:pt x="404" y="301"/>
                  <a:pt x="404" y="301"/>
                  <a:pt x="404" y="301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56" y="296"/>
                  <a:pt x="456" y="296"/>
                  <a:pt x="456" y="296"/>
                </a:cubicBezTo>
                <a:cubicBezTo>
                  <a:pt x="478" y="218"/>
                  <a:pt x="478" y="218"/>
                  <a:pt x="478" y="218"/>
                </a:cubicBezTo>
                <a:cubicBezTo>
                  <a:pt x="469" y="184"/>
                  <a:pt x="469" y="184"/>
                  <a:pt x="469" y="184"/>
                </a:cubicBezTo>
                <a:cubicBezTo>
                  <a:pt x="482" y="173"/>
                  <a:pt x="482" y="173"/>
                  <a:pt x="482" y="173"/>
                </a:cubicBezTo>
                <a:cubicBezTo>
                  <a:pt x="486" y="167"/>
                  <a:pt x="486" y="167"/>
                  <a:pt x="486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85" y="167"/>
                  <a:pt x="485" y="167"/>
                  <a:pt x="485" y="167"/>
                </a:cubicBezTo>
                <a:cubicBezTo>
                  <a:pt x="462" y="176"/>
                  <a:pt x="462" y="176"/>
                  <a:pt x="462" y="176"/>
                </a:cubicBezTo>
                <a:cubicBezTo>
                  <a:pt x="457" y="226"/>
                  <a:pt x="457" y="226"/>
                  <a:pt x="457" y="226"/>
                </a:cubicBezTo>
                <a:cubicBezTo>
                  <a:pt x="417" y="228"/>
                  <a:pt x="417" y="228"/>
                  <a:pt x="417" y="228"/>
                </a:cubicBezTo>
                <a:cubicBezTo>
                  <a:pt x="460" y="233"/>
                  <a:pt x="460" y="233"/>
                  <a:pt x="460" y="233"/>
                </a:cubicBezTo>
                <a:cubicBezTo>
                  <a:pt x="416" y="240"/>
                  <a:pt x="416" y="240"/>
                  <a:pt x="416" y="240"/>
                </a:cubicBezTo>
                <a:cubicBezTo>
                  <a:pt x="421" y="255"/>
                  <a:pt x="421" y="255"/>
                  <a:pt x="421" y="255"/>
                </a:cubicBezTo>
                <a:cubicBezTo>
                  <a:pt x="413" y="265"/>
                  <a:pt x="413" y="265"/>
                  <a:pt x="413" y="265"/>
                </a:cubicBezTo>
                <a:cubicBezTo>
                  <a:pt x="394" y="257"/>
                  <a:pt x="394" y="257"/>
                  <a:pt x="394" y="257"/>
                </a:cubicBezTo>
                <a:cubicBezTo>
                  <a:pt x="377" y="266"/>
                  <a:pt x="377" y="266"/>
                  <a:pt x="377" y="266"/>
                </a:cubicBezTo>
                <a:cubicBezTo>
                  <a:pt x="368" y="256"/>
                  <a:pt x="368" y="256"/>
                  <a:pt x="368" y="256"/>
                </a:cubicBezTo>
                <a:cubicBezTo>
                  <a:pt x="379" y="222"/>
                  <a:pt x="379" y="222"/>
                  <a:pt x="379" y="222"/>
                </a:cubicBezTo>
                <a:cubicBezTo>
                  <a:pt x="384" y="222"/>
                  <a:pt x="384" y="222"/>
                  <a:pt x="384" y="222"/>
                </a:cubicBezTo>
                <a:cubicBezTo>
                  <a:pt x="387" y="251"/>
                  <a:pt x="387" y="251"/>
                  <a:pt x="387" y="251"/>
                </a:cubicBezTo>
                <a:cubicBezTo>
                  <a:pt x="394" y="230"/>
                  <a:pt x="394" y="230"/>
                  <a:pt x="394" y="230"/>
                </a:cubicBezTo>
                <a:cubicBezTo>
                  <a:pt x="411" y="231"/>
                  <a:pt x="411" y="231"/>
                  <a:pt x="411" y="231"/>
                </a:cubicBezTo>
                <a:cubicBezTo>
                  <a:pt x="404" y="228"/>
                  <a:pt x="404" y="228"/>
                  <a:pt x="404" y="228"/>
                </a:cubicBezTo>
                <a:cubicBezTo>
                  <a:pt x="415" y="227"/>
                  <a:pt x="415" y="227"/>
                  <a:pt x="415" y="227"/>
                </a:cubicBezTo>
                <a:cubicBezTo>
                  <a:pt x="412" y="220"/>
                  <a:pt x="412" y="220"/>
                  <a:pt x="412" y="220"/>
                </a:cubicBezTo>
                <a:cubicBezTo>
                  <a:pt x="418" y="210"/>
                  <a:pt x="418" y="210"/>
                  <a:pt x="418" y="210"/>
                </a:cubicBezTo>
                <a:cubicBezTo>
                  <a:pt x="421" y="188"/>
                  <a:pt x="421" y="188"/>
                  <a:pt x="421" y="188"/>
                </a:cubicBezTo>
                <a:cubicBezTo>
                  <a:pt x="406" y="175"/>
                  <a:pt x="406" y="175"/>
                  <a:pt x="406" y="175"/>
                </a:cubicBezTo>
                <a:cubicBezTo>
                  <a:pt x="394" y="176"/>
                  <a:pt x="394" y="176"/>
                  <a:pt x="394" y="176"/>
                </a:cubicBezTo>
                <a:cubicBezTo>
                  <a:pt x="384" y="184"/>
                  <a:pt x="384" y="184"/>
                  <a:pt x="384" y="184"/>
                </a:cubicBezTo>
                <a:cubicBezTo>
                  <a:pt x="381" y="122"/>
                  <a:pt x="381" y="122"/>
                  <a:pt x="381" y="122"/>
                </a:cubicBezTo>
                <a:cubicBezTo>
                  <a:pt x="378" y="118"/>
                  <a:pt x="378" y="118"/>
                  <a:pt x="378" y="118"/>
                </a:cubicBezTo>
                <a:cubicBezTo>
                  <a:pt x="375" y="221"/>
                  <a:pt x="375" y="221"/>
                  <a:pt x="375" y="221"/>
                </a:cubicBezTo>
                <a:cubicBezTo>
                  <a:pt x="367" y="233"/>
                  <a:pt x="367" y="233"/>
                  <a:pt x="367" y="233"/>
                </a:cubicBezTo>
                <a:cubicBezTo>
                  <a:pt x="367" y="233"/>
                  <a:pt x="366" y="232"/>
                  <a:pt x="364" y="225"/>
                </a:cubicBezTo>
                <a:cubicBezTo>
                  <a:pt x="362" y="218"/>
                  <a:pt x="365" y="200"/>
                  <a:pt x="365" y="200"/>
                </a:cubicBezTo>
                <a:cubicBezTo>
                  <a:pt x="373" y="120"/>
                  <a:pt x="373" y="120"/>
                  <a:pt x="373" y="120"/>
                </a:cubicBezTo>
                <a:cubicBezTo>
                  <a:pt x="367" y="127"/>
                  <a:pt x="367" y="127"/>
                  <a:pt x="367" y="127"/>
                </a:cubicBezTo>
                <a:cubicBezTo>
                  <a:pt x="363" y="176"/>
                  <a:pt x="363" y="176"/>
                  <a:pt x="363" y="176"/>
                </a:cubicBezTo>
                <a:cubicBezTo>
                  <a:pt x="345" y="189"/>
                  <a:pt x="345" y="189"/>
                  <a:pt x="345" y="189"/>
                </a:cubicBezTo>
                <a:cubicBezTo>
                  <a:pt x="340" y="215"/>
                  <a:pt x="340" y="215"/>
                  <a:pt x="340" y="215"/>
                </a:cubicBezTo>
                <a:cubicBezTo>
                  <a:pt x="347" y="195"/>
                  <a:pt x="347" y="195"/>
                  <a:pt x="347" y="195"/>
                </a:cubicBezTo>
                <a:cubicBezTo>
                  <a:pt x="361" y="188"/>
                  <a:pt x="361" y="188"/>
                  <a:pt x="361" y="188"/>
                </a:cubicBezTo>
                <a:cubicBezTo>
                  <a:pt x="359" y="201"/>
                  <a:pt x="359" y="201"/>
                  <a:pt x="359" y="201"/>
                </a:cubicBezTo>
                <a:cubicBezTo>
                  <a:pt x="350" y="207"/>
                  <a:pt x="350" y="207"/>
                  <a:pt x="350" y="207"/>
                </a:cubicBezTo>
                <a:cubicBezTo>
                  <a:pt x="332" y="230"/>
                  <a:pt x="332" y="230"/>
                  <a:pt x="332" y="230"/>
                </a:cubicBezTo>
                <a:cubicBezTo>
                  <a:pt x="330" y="270"/>
                  <a:pt x="330" y="270"/>
                  <a:pt x="330" y="270"/>
                </a:cubicBezTo>
                <a:cubicBezTo>
                  <a:pt x="370" y="304"/>
                  <a:pt x="370" y="304"/>
                  <a:pt x="370" y="304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394" y="351"/>
                  <a:pt x="394" y="351"/>
                  <a:pt x="394" y="351"/>
                </a:cubicBezTo>
                <a:cubicBezTo>
                  <a:pt x="387" y="356"/>
                  <a:pt x="387" y="356"/>
                  <a:pt x="387" y="356"/>
                </a:cubicBezTo>
                <a:cubicBezTo>
                  <a:pt x="350" y="337"/>
                  <a:pt x="350" y="337"/>
                  <a:pt x="350" y="337"/>
                </a:cubicBezTo>
                <a:cubicBezTo>
                  <a:pt x="361" y="327"/>
                  <a:pt x="361" y="327"/>
                  <a:pt x="361" y="327"/>
                </a:cubicBezTo>
                <a:cubicBezTo>
                  <a:pt x="290" y="318"/>
                  <a:pt x="290" y="318"/>
                  <a:pt x="290" y="318"/>
                </a:cubicBezTo>
                <a:cubicBezTo>
                  <a:pt x="253" y="336"/>
                  <a:pt x="253" y="336"/>
                  <a:pt x="253" y="336"/>
                </a:cubicBezTo>
                <a:cubicBezTo>
                  <a:pt x="253" y="350"/>
                  <a:pt x="253" y="350"/>
                  <a:pt x="253" y="350"/>
                </a:cubicBezTo>
                <a:cubicBezTo>
                  <a:pt x="253" y="367"/>
                  <a:pt x="253" y="367"/>
                  <a:pt x="253" y="367"/>
                </a:cubicBezTo>
                <a:cubicBezTo>
                  <a:pt x="229" y="367"/>
                  <a:pt x="229" y="367"/>
                  <a:pt x="229" y="367"/>
                </a:cubicBezTo>
                <a:cubicBezTo>
                  <a:pt x="220" y="351"/>
                  <a:pt x="220" y="351"/>
                  <a:pt x="220" y="351"/>
                </a:cubicBezTo>
                <a:cubicBezTo>
                  <a:pt x="207" y="351"/>
                  <a:pt x="207" y="351"/>
                  <a:pt x="207" y="351"/>
                </a:cubicBezTo>
                <a:cubicBezTo>
                  <a:pt x="207" y="326"/>
                  <a:pt x="207" y="326"/>
                  <a:pt x="20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27" y="326"/>
                  <a:pt x="227" y="326"/>
                  <a:pt x="227" y="326"/>
                </a:cubicBezTo>
                <a:cubicBezTo>
                  <a:pt x="232" y="326"/>
                  <a:pt x="235" y="323"/>
                  <a:pt x="235" y="318"/>
                </a:cubicBezTo>
                <a:cubicBezTo>
                  <a:pt x="235" y="318"/>
                  <a:pt x="235" y="318"/>
                  <a:pt x="235" y="318"/>
                </a:cubicBezTo>
                <a:cubicBezTo>
                  <a:pt x="235" y="315"/>
                  <a:pt x="235" y="315"/>
                  <a:pt x="235" y="315"/>
                </a:cubicBezTo>
                <a:cubicBezTo>
                  <a:pt x="236" y="315"/>
                  <a:pt x="236" y="315"/>
                  <a:pt x="236" y="315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86"/>
                  <a:pt x="236" y="286"/>
                  <a:pt x="236" y="286"/>
                </a:cubicBezTo>
                <a:cubicBezTo>
                  <a:pt x="236" y="275"/>
                  <a:pt x="236" y="275"/>
                  <a:pt x="236" y="275"/>
                </a:cubicBezTo>
                <a:cubicBezTo>
                  <a:pt x="236" y="275"/>
                  <a:pt x="236" y="275"/>
                  <a:pt x="236" y="274"/>
                </a:cubicBezTo>
                <a:cubicBezTo>
                  <a:pt x="236" y="270"/>
                  <a:pt x="232" y="266"/>
                  <a:pt x="228" y="266"/>
                </a:cubicBezTo>
                <a:cubicBezTo>
                  <a:pt x="227" y="266"/>
                  <a:pt x="227" y="266"/>
                  <a:pt x="227" y="266"/>
                </a:cubicBezTo>
                <a:cubicBezTo>
                  <a:pt x="207" y="266"/>
                  <a:pt x="207" y="266"/>
                  <a:pt x="207" y="266"/>
                </a:cubicBezTo>
                <a:cubicBezTo>
                  <a:pt x="207" y="171"/>
                  <a:pt x="207" y="171"/>
                  <a:pt x="207" y="171"/>
                </a:cubicBezTo>
                <a:cubicBezTo>
                  <a:pt x="205" y="171"/>
                  <a:pt x="205" y="171"/>
                  <a:pt x="205" y="171"/>
                </a:cubicBezTo>
                <a:cubicBezTo>
                  <a:pt x="205" y="138"/>
                  <a:pt x="205" y="138"/>
                  <a:pt x="205" y="138"/>
                </a:cubicBezTo>
                <a:cubicBezTo>
                  <a:pt x="206" y="137"/>
                  <a:pt x="208" y="137"/>
                  <a:pt x="209" y="137"/>
                </a:cubicBezTo>
                <a:cubicBezTo>
                  <a:pt x="221" y="168"/>
                  <a:pt x="221" y="168"/>
                  <a:pt x="221" y="168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19" y="169"/>
                  <a:pt x="219" y="169"/>
                  <a:pt x="219" y="169"/>
                </a:cubicBezTo>
                <a:cubicBezTo>
                  <a:pt x="220" y="173"/>
                  <a:pt x="220" y="173"/>
                  <a:pt x="220" y="173"/>
                </a:cubicBezTo>
                <a:cubicBezTo>
                  <a:pt x="239" y="166"/>
                  <a:pt x="239" y="166"/>
                  <a:pt x="239" y="166"/>
                </a:cubicBezTo>
                <a:cubicBezTo>
                  <a:pt x="237" y="162"/>
                  <a:pt x="237" y="162"/>
                  <a:pt x="237" y="162"/>
                </a:cubicBezTo>
                <a:cubicBezTo>
                  <a:pt x="235" y="163"/>
                  <a:pt x="235" y="163"/>
                  <a:pt x="235" y="163"/>
                </a:cubicBezTo>
                <a:cubicBezTo>
                  <a:pt x="223" y="131"/>
                  <a:pt x="223" y="131"/>
                  <a:pt x="223" y="131"/>
                </a:cubicBezTo>
                <a:cubicBezTo>
                  <a:pt x="224" y="130"/>
                  <a:pt x="225" y="129"/>
                  <a:pt x="226" y="129"/>
                </a:cubicBezTo>
                <a:cubicBezTo>
                  <a:pt x="250" y="153"/>
                  <a:pt x="250" y="153"/>
                  <a:pt x="250" y="153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49" y="155"/>
                  <a:pt x="249" y="155"/>
                  <a:pt x="249" y="155"/>
                </a:cubicBezTo>
                <a:cubicBezTo>
                  <a:pt x="252" y="158"/>
                  <a:pt x="252" y="158"/>
                  <a:pt x="252" y="158"/>
                </a:cubicBezTo>
                <a:cubicBezTo>
                  <a:pt x="265" y="144"/>
                  <a:pt x="265" y="144"/>
                  <a:pt x="265" y="144"/>
                </a:cubicBezTo>
                <a:cubicBezTo>
                  <a:pt x="262" y="141"/>
                  <a:pt x="262" y="141"/>
                  <a:pt x="262" y="141"/>
                </a:cubicBezTo>
                <a:cubicBezTo>
                  <a:pt x="261" y="142"/>
                  <a:pt x="261" y="142"/>
                  <a:pt x="261" y="142"/>
                </a:cubicBezTo>
                <a:cubicBezTo>
                  <a:pt x="236" y="118"/>
                  <a:pt x="236" y="118"/>
                  <a:pt x="236" y="118"/>
                </a:cubicBezTo>
                <a:cubicBezTo>
                  <a:pt x="237" y="117"/>
                  <a:pt x="237" y="116"/>
                  <a:pt x="238" y="115"/>
                </a:cubicBezTo>
                <a:cubicBezTo>
                  <a:pt x="271" y="128"/>
                  <a:pt x="271" y="128"/>
                  <a:pt x="271" y="128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0" y="130"/>
                  <a:pt x="270" y="130"/>
                  <a:pt x="270" y="130"/>
                </a:cubicBezTo>
                <a:cubicBezTo>
                  <a:pt x="274" y="132"/>
                  <a:pt x="274" y="132"/>
                  <a:pt x="274" y="132"/>
                </a:cubicBezTo>
                <a:cubicBezTo>
                  <a:pt x="281" y="114"/>
                  <a:pt x="281" y="114"/>
                  <a:pt x="281" y="114"/>
                </a:cubicBezTo>
                <a:cubicBezTo>
                  <a:pt x="277" y="112"/>
                  <a:pt x="277" y="112"/>
                  <a:pt x="277" y="112"/>
                </a:cubicBezTo>
                <a:cubicBezTo>
                  <a:pt x="277" y="114"/>
                  <a:pt x="277" y="114"/>
                  <a:pt x="277" y="114"/>
                </a:cubicBezTo>
                <a:cubicBezTo>
                  <a:pt x="244" y="101"/>
                  <a:pt x="244" y="101"/>
                  <a:pt x="244" y="101"/>
                </a:cubicBezTo>
                <a:cubicBezTo>
                  <a:pt x="244" y="100"/>
                  <a:pt x="244" y="99"/>
                  <a:pt x="244" y="98"/>
                </a:cubicBezTo>
                <a:cubicBezTo>
                  <a:pt x="279" y="98"/>
                  <a:pt x="279" y="98"/>
                  <a:pt x="279" y="98"/>
                </a:cubicBezTo>
                <a:cubicBezTo>
                  <a:pt x="279" y="100"/>
                  <a:pt x="279" y="100"/>
                  <a:pt x="279" y="100"/>
                </a:cubicBezTo>
                <a:cubicBezTo>
                  <a:pt x="368" y="100"/>
                  <a:pt x="368" y="100"/>
                  <a:pt x="368" y="100"/>
                </a:cubicBezTo>
                <a:cubicBezTo>
                  <a:pt x="369" y="101"/>
                  <a:pt x="369" y="103"/>
                  <a:pt x="370" y="105"/>
                </a:cubicBezTo>
                <a:cubicBezTo>
                  <a:pt x="371" y="109"/>
                  <a:pt x="374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375" y="112"/>
                  <a:pt x="375" y="112"/>
                  <a:pt x="375" y="112"/>
                </a:cubicBezTo>
                <a:cubicBezTo>
                  <a:pt x="406" y="100"/>
                  <a:pt x="406" y="100"/>
                  <a:pt x="406" y="100"/>
                </a:cubicBezTo>
                <a:cubicBezTo>
                  <a:pt x="416" y="100"/>
                  <a:pt x="416" y="100"/>
                  <a:pt x="416" y="10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4" y="130"/>
                  <a:pt x="394" y="130"/>
                  <a:pt x="394" y="130"/>
                </a:cubicBezTo>
                <a:cubicBezTo>
                  <a:pt x="393" y="131"/>
                  <a:pt x="395" y="134"/>
                  <a:pt x="399" y="136"/>
                </a:cubicBezTo>
                <a:cubicBezTo>
                  <a:pt x="403" y="139"/>
                  <a:pt x="406" y="140"/>
                  <a:pt x="407" y="139"/>
                </a:cubicBezTo>
                <a:cubicBezTo>
                  <a:pt x="407" y="139"/>
                  <a:pt x="407" y="139"/>
                  <a:pt x="407" y="139"/>
                </a:cubicBezTo>
                <a:cubicBezTo>
                  <a:pt x="438" y="100"/>
                  <a:pt x="438" y="100"/>
                  <a:pt x="438" y="100"/>
                </a:cubicBezTo>
                <a:cubicBezTo>
                  <a:pt x="439" y="100"/>
                  <a:pt x="439" y="100"/>
                  <a:pt x="439" y="100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3" y="147"/>
                  <a:pt x="423" y="147"/>
                  <a:pt x="423" y="147"/>
                </a:cubicBezTo>
                <a:cubicBezTo>
                  <a:pt x="422" y="149"/>
                  <a:pt x="426" y="151"/>
                  <a:pt x="430" y="153"/>
                </a:cubicBezTo>
                <a:cubicBezTo>
                  <a:pt x="434" y="154"/>
                  <a:pt x="438" y="155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39" y="153"/>
                  <a:pt x="439" y="153"/>
                  <a:pt x="439" y="153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00"/>
                  <a:pt x="457" y="100"/>
                  <a:pt x="457" y="100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59"/>
                  <a:pt x="457" y="159"/>
                  <a:pt x="457" y="159"/>
                </a:cubicBezTo>
                <a:cubicBezTo>
                  <a:pt x="457" y="160"/>
                  <a:pt x="461" y="161"/>
                  <a:pt x="466" y="161"/>
                </a:cubicBezTo>
                <a:cubicBezTo>
                  <a:pt x="471" y="161"/>
                  <a:pt x="474" y="160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59"/>
                  <a:pt x="475" y="159"/>
                  <a:pt x="475" y="159"/>
                </a:cubicBezTo>
                <a:cubicBezTo>
                  <a:pt x="475" y="100"/>
                  <a:pt x="475" y="100"/>
                  <a:pt x="475" y="100"/>
                </a:cubicBezTo>
                <a:cubicBezTo>
                  <a:pt x="481" y="100"/>
                  <a:pt x="481" y="100"/>
                  <a:pt x="481" y="100"/>
                </a:cubicBezTo>
                <a:cubicBezTo>
                  <a:pt x="481" y="88"/>
                  <a:pt x="481" y="88"/>
                  <a:pt x="481" y="88"/>
                </a:cubicBezTo>
                <a:cubicBezTo>
                  <a:pt x="412" y="88"/>
                  <a:pt x="412" y="88"/>
                  <a:pt x="412" y="88"/>
                </a:cubicBezTo>
                <a:cubicBezTo>
                  <a:pt x="412" y="84"/>
                  <a:pt x="412" y="84"/>
                  <a:pt x="412" y="84"/>
                </a:cubicBezTo>
                <a:cubicBezTo>
                  <a:pt x="481" y="84"/>
                  <a:pt x="481" y="84"/>
                  <a:pt x="481" y="84"/>
                </a:cubicBezTo>
                <a:cubicBezTo>
                  <a:pt x="481" y="80"/>
                  <a:pt x="481" y="80"/>
                  <a:pt x="481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56" y="80"/>
                  <a:pt x="456" y="80"/>
                  <a:pt x="456" y="80"/>
                </a:cubicBezTo>
                <a:cubicBezTo>
                  <a:pt x="411" y="80"/>
                  <a:pt x="411" y="80"/>
                  <a:pt x="411" y="80"/>
                </a:cubicBezTo>
                <a:cubicBezTo>
                  <a:pt x="404" y="79"/>
                  <a:pt x="386" y="75"/>
                  <a:pt x="374" y="63"/>
                </a:cubicBezTo>
                <a:cubicBezTo>
                  <a:pt x="357" y="46"/>
                  <a:pt x="357" y="34"/>
                  <a:pt x="357" y="34"/>
                </a:cubicBezTo>
                <a:cubicBezTo>
                  <a:pt x="354" y="34"/>
                  <a:pt x="354" y="34"/>
                  <a:pt x="354" y="34"/>
                </a:cubicBezTo>
                <a:cubicBezTo>
                  <a:pt x="354" y="80"/>
                  <a:pt x="354" y="80"/>
                  <a:pt x="354" y="80"/>
                </a:cubicBezTo>
                <a:cubicBezTo>
                  <a:pt x="350" y="80"/>
                  <a:pt x="350" y="80"/>
                  <a:pt x="350" y="80"/>
                </a:cubicBezTo>
                <a:cubicBezTo>
                  <a:pt x="350" y="34"/>
                  <a:pt x="350" y="34"/>
                  <a:pt x="350" y="34"/>
                </a:cubicBezTo>
                <a:cubicBezTo>
                  <a:pt x="344" y="34"/>
                  <a:pt x="344" y="34"/>
                  <a:pt x="344" y="34"/>
                </a:cubicBezTo>
                <a:cubicBezTo>
                  <a:pt x="344" y="80"/>
                  <a:pt x="344" y="80"/>
                  <a:pt x="344" y="80"/>
                </a:cubicBezTo>
                <a:cubicBezTo>
                  <a:pt x="279" y="80"/>
                  <a:pt x="279" y="80"/>
                  <a:pt x="279" y="80"/>
                </a:cubicBezTo>
                <a:cubicBezTo>
                  <a:pt x="279" y="82"/>
                  <a:pt x="279" y="82"/>
                  <a:pt x="279" y="82"/>
                </a:cubicBezTo>
                <a:cubicBezTo>
                  <a:pt x="244" y="82"/>
                  <a:pt x="244" y="82"/>
                  <a:pt x="244" y="82"/>
                </a:cubicBezTo>
                <a:cubicBezTo>
                  <a:pt x="241" y="62"/>
                  <a:pt x="225" y="46"/>
                  <a:pt x="205" y="43"/>
                </a:cubicBezTo>
                <a:cubicBezTo>
                  <a:pt x="205" y="4"/>
                  <a:pt x="205" y="4"/>
                  <a:pt x="205" y="4"/>
                </a:cubicBezTo>
                <a:cubicBezTo>
                  <a:pt x="207" y="4"/>
                  <a:pt x="207" y="4"/>
                  <a:pt x="207" y="4"/>
                </a:cubicBezTo>
                <a:cubicBezTo>
                  <a:pt x="207" y="0"/>
                  <a:pt x="207" y="0"/>
                  <a:pt x="207" y="0"/>
                </a:cubicBezTo>
                <a:cubicBezTo>
                  <a:pt x="187" y="0"/>
                  <a:pt x="187" y="0"/>
                  <a:pt x="187" y="0"/>
                </a:cubicBezTo>
                <a:cubicBezTo>
                  <a:pt x="187" y="4"/>
                  <a:pt x="187" y="4"/>
                  <a:pt x="187" y="4"/>
                </a:cubicBezTo>
                <a:cubicBezTo>
                  <a:pt x="190" y="4"/>
                  <a:pt x="190" y="4"/>
                  <a:pt x="190" y="4"/>
                </a:cubicBezTo>
                <a:cubicBezTo>
                  <a:pt x="190" y="43"/>
                  <a:pt x="190" y="43"/>
                  <a:pt x="190" y="43"/>
                </a:cubicBezTo>
                <a:cubicBezTo>
                  <a:pt x="188" y="43"/>
                  <a:pt x="187" y="43"/>
                  <a:pt x="186" y="43"/>
                </a:cubicBezTo>
                <a:cubicBezTo>
                  <a:pt x="171" y="8"/>
                  <a:pt x="171" y="8"/>
                  <a:pt x="171" y="8"/>
                </a:cubicBezTo>
                <a:cubicBezTo>
                  <a:pt x="173" y="7"/>
                  <a:pt x="173" y="7"/>
                  <a:pt x="173" y="7"/>
                </a:cubicBezTo>
                <a:cubicBezTo>
                  <a:pt x="173" y="7"/>
                  <a:pt x="173" y="7"/>
                  <a:pt x="173" y="7"/>
                </a:cubicBezTo>
                <a:cubicBezTo>
                  <a:pt x="172" y="3"/>
                  <a:pt x="172" y="3"/>
                  <a:pt x="172" y="3"/>
                </a:cubicBezTo>
                <a:cubicBezTo>
                  <a:pt x="154" y="11"/>
                  <a:pt x="154" y="11"/>
                  <a:pt x="154" y="11"/>
                </a:cubicBezTo>
                <a:cubicBezTo>
                  <a:pt x="155" y="15"/>
                  <a:pt x="155" y="15"/>
                  <a:pt x="155" y="15"/>
                </a:cubicBezTo>
                <a:cubicBezTo>
                  <a:pt x="157" y="14"/>
                  <a:pt x="157" y="14"/>
                  <a:pt x="157" y="14"/>
                </a:cubicBezTo>
                <a:cubicBezTo>
                  <a:pt x="172" y="49"/>
                  <a:pt x="172" y="49"/>
                  <a:pt x="172" y="49"/>
                </a:cubicBezTo>
                <a:cubicBezTo>
                  <a:pt x="171" y="49"/>
                  <a:pt x="170" y="50"/>
                  <a:pt x="169" y="51"/>
                </a:cubicBezTo>
                <a:cubicBezTo>
                  <a:pt x="142" y="24"/>
                  <a:pt x="142" y="24"/>
                  <a:pt x="142" y="24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4" y="23"/>
                  <a:pt x="144" y="23"/>
                  <a:pt x="144" y="23"/>
                </a:cubicBezTo>
                <a:cubicBezTo>
                  <a:pt x="141" y="20"/>
                  <a:pt x="141" y="20"/>
                  <a:pt x="141" y="20"/>
                </a:cubicBezTo>
                <a:cubicBezTo>
                  <a:pt x="127" y="34"/>
                  <a:pt x="127" y="34"/>
                  <a:pt x="127" y="34"/>
                </a:cubicBezTo>
                <a:cubicBezTo>
                  <a:pt x="130" y="37"/>
                  <a:pt x="130" y="37"/>
                  <a:pt x="130" y="37"/>
                </a:cubicBezTo>
                <a:cubicBezTo>
                  <a:pt x="132" y="35"/>
                  <a:pt x="132" y="35"/>
                  <a:pt x="132" y="35"/>
                </a:cubicBezTo>
                <a:cubicBezTo>
                  <a:pt x="158" y="61"/>
                  <a:pt x="158" y="61"/>
                  <a:pt x="158" y="61"/>
                </a:cubicBezTo>
                <a:cubicBezTo>
                  <a:pt x="157" y="62"/>
                  <a:pt x="157" y="63"/>
                  <a:pt x="156" y="64"/>
                </a:cubicBezTo>
                <a:cubicBezTo>
                  <a:pt x="122" y="51"/>
                  <a:pt x="122" y="51"/>
                  <a:pt x="122" y="51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23" y="48"/>
                  <a:pt x="123" y="48"/>
                  <a:pt x="123" y="48"/>
                </a:cubicBezTo>
                <a:cubicBezTo>
                  <a:pt x="119" y="47"/>
                  <a:pt x="119" y="47"/>
                  <a:pt x="119" y="47"/>
                </a:cubicBezTo>
                <a:cubicBezTo>
                  <a:pt x="112" y="65"/>
                  <a:pt x="112" y="65"/>
                  <a:pt x="112" y="65"/>
                </a:cubicBezTo>
                <a:cubicBezTo>
                  <a:pt x="116" y="66"/>
                  <a:pt x="116" y="66"/>
                  <a:pt x="116" y="66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50" y="78"/>
                  <a:pt x="150" y="78"/>
                  <a:pt x="150" y="78"/>
                </a:cubicBezTo>
                <a:cubicBezTo>
                  <a:pt x="150" y="79"/>
                  <a:pt x="149" y="81"/>
                  <a:pt x="149" y="82"/>
                </a:cubicBezTo>
                <a:cubicBezTo>
                  <a:pt x="110" y="82"/>
                  <a:pt x="110" y="82"/>
                  <a:pt x="110" y="82"/>
                </a:cubicBezTo>
                <a:cubicBezTo>
                  <a:pt x="110" y="80"/>
                  <a:pt x="110" y="80"/>
                  <a:pt x="110" y="80"/>
                </a:cubicBezTo>
                <a:cubicBezTo>
                  <a:pt x="68" y="80"/>
                  <a:pt x="68" y="80"/>
                  <a:pt x="68" y="80"/>
                </a:cubicBezTo>
                <a:cubicBezTo>
                  <a:pt x="68" y="80"/>
                  <a:pt x="68" y="80"/>
                  <a:pt x="67" y="80"/>
                </a:cubicBezTo>
                <a:cubicBezTo>
                  <a:pt x="63" y="80"/>
                  <a:pt x="59" y="84"/>
                  <a:pt x="59" y="89"/>
                </a:cubicBezTo>
                <a:cubicBezTo>
                  <a:pt x="59" y="89"/>
                  <a:pt x="59" y="89"/>
                  <a:pt x="59" y="89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98"/>
                  <a:pt x="59" y="98"/>
                  <a:pt x="59" y="98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66"/>
                  <a:pt x="59" y="266"/>
                  <a:pt x="59" y="266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77"/>
                  <a:pt x="59" y="277"/>
                  <a:pt x="59" y="277"/>
                </a:cubicBezTo>
                <a:cubicBezTo>
                  <a:pt x="59" y="282"/>
                  <a:pt x="63" y="286"/>
                  <a:pt x="67" y="286"/>
                </a:cubicBezTo>
                <a:cubicBezTo>
                  <a:pt x="68" y="286"/>
                  <a:pt x="68" y="286"/>
                  <a:pt x="6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08" y="286"/>
                  <a:pt x="108" y="286"/>
                  <a:pt x="108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5" y="286"/>
                  <a:pt x="185" y="286"/>
                  <a:pt x="185" y="286"/>
                </a:cubicBezTo>
                <a:cubicBezTo>
                  <a:pt x="187" y="286"/>
                  <a:pt x="187" y="286"/>
                  <a:pt x="187" y="286"/>
                </a:cubicBezTo>
                <a:cubicBezTo>
                  <a:pt x="187" y="307"/>
                  <a:pt x="187" y="307"/>
                  <a:pt x="187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85" y="307"/>
                  <a:pt x="185" y="307"/>
                  <a:pt x="185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53" y="307"/>
                  <a:pt x="153" y="307"/>
                  <a:pt x="153" y="307"/>
                </a:cubicBezTo>
                <a:cubicBezTo>
                  <a:pt x="148" y="307"/>
                  <a:pt x="145" y="310"/>
                  <a:pt x="145" y="315"/>
                </a:cubicBezTo>
                <a:cubicBezTo>
                  <a:pt x="145" y="315"/>
                  <a:pt x="145" y="315"/>
                  <a:pt x="145" y="315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26"/>
                  <a:pt x="145" y="326"/>
                  <a:pt x="145" y="326"/>
                </a:cubicBezTo>
                <a:cubicBezTo>
                  <a:pt x="145" y="351"/>
                  <a:pt x="145" y="351"/>
                  <a:pt x="145" y="351"/>
                </a:cubicBezTo>
                <a:cubicBezTo>
                  <a:pt x="86" y="351"/>
                  <a:pt x="86" y="351"/>
                  <a:pt x="86" y="351"/>
                </a:cubicBezTo>
                <a:cubicBezTo>
                  <a:pt x="87" y="400"/>
                  <a:pt x="87" y="400"/>
                  <a:pt x="87" y="400"/>
                </a:cubicBezTo>
                <a:cubicBezTo>
                  <a:pt x="103" y="418"/>
                  <a:pt x="103" y="418"/>
                  <a:pt x="103" y="418"/>
                </a:cubicBezTo>
                <a:cubicBezTo>
                  <a:pt x="103" y="451"/>
                  <a:pt x="103" y="451"/>
                  <a:pt x="103" y="451"/>
                </a:cubicBezTo>
                <a:cubicBezTo>
                  <a:pt x="122" y="459"/>
                  <a:pt x="122" y="459"/>
                  <a:pt x="122" y="459"/>
                </a:cubicBezTo>
                <a:cubicBezTo>
                  <a:pt x="122" y="505"/>
                  <a:pt x="122" y="505"/>
                  <a:pt x="122" y="505"/>
                </a:cubicBezTo>
                <a:cubicBezTo>
                  <a:pt x="38" y="520"/>
                  <a:pt x="7" y="539"/>
                  <a:pt x="4" y="540"/>
                </a:cubicBezTo>
                <a:cubicBezTo>
                  <a:pt x="0" y="540"/>
                  <a:pt x="19" y="543"/>
                  <a:pt x="46" y="556"/>
                </a:cubicBezTo>
                <a:cubicBezTo>
                  <a:pt x="80" y="572"/>
                  <a:pt x="76" y="581"/>
                  <a:pt x="76" y="581"/>
                </a:cubicBezTo>
                <a:cubicBezTo>
                  <a:pt x="76" y="581"/>
                  <a:pt x="135" y="543"/>
                  <a:pt x="263" y="520"/>
                </a:cubicBezTo>
                <a:cubicBezTo>
                  <a:pt x="330" y="508"/>
                  <a:pt x="451" y="503"/>
                  <a:pt x="495" y="512"/>
                </a:cubicBezTo>
                <a:cubicBezTo>
                  <a:pt x="495" y="512"/>
                  <a:pt x="461" y="504"/>
                  <a:pt x="413" y="497"/>
                </a:cubicBezTo>
                <a:close/>
              </a:path>
            </a:pathLst>
          </a:custGeom>
          <a:solidFill>
            <a:srgbClr val="003778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dirty="0"/>
          </a:p>
        </p:txBody>
      </p:sp>
      <p:cxnSp>
        <p:nvCxnSpPr>
          <p:cNvPr id="16" name="直接连接符 15">
            <a:extLst>
              <a:ext uri="{FF2B5EF4-FFF2-40B4-BE49-F238E27FC236}">
                <a16:creationId xmlns:a16="http://schemas.microsoft.com/office/drawing/2014/main" id="{37B9A614-BC4E-4B23-B9D1-2B209AB0743B}"/>
              </a:ext>
            </a:extLst>
          </p:cNvPr>
          <p:cNvCxnSpPr>
            <a:cxnSpLocks/>
          </p:cNvCxnSpPr>
          <p:nvPr userDrawn="1"/>
        </p:nvCxnSpPr>
        <p:spPr>
          <a:xfrm>
            <a:off x="659130" y="1027048"/>
            <a:ext cx="10864850" cy="0"/>
          </a:xfrm>
          <a:prstGeom prst="line">
            <a:avLst/>
          </a:prstGeom>
          <a:ln cap="rnd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组合 9">
            <a:extLst>
              <a:ext uri="{FF2B5EF4-FFF2-40B4-BE49-F238E27FC236}">
                <a16:creationId xmlns:a16="http://schemas.microsoft.com/office/drawing/2014/main" id="{CA55B20A-4598-4B45-8FA8-ABE47E818F9B}"/>
              </a:ext>
            </a:extLst>
          </p:cNvPr>
          <p:cNvGrpSpPr/>
          <p:nvPr userDrawn="1"/>
        </p:nvGrpSpPr>
        <p:grpSpPr>
          <a:xfrm>
            <a:off x="1243080" y="1702820"/>
            <a:ext cx="3038400" cy="2341146"/>
            <a:chOff x="1243693" y="1981257"/>
            <a:chExt cx="3038400" cy="2341146"/>
          </a:xfrm>
        </p:grpSpPr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6A948C93-EAEB-4D10-8DB2-E1655D38547C}"/>
                </a:ext>
              </a:extLst>
            </p:cNvPr>
            <p:cNvCxnSpPr>
              <a:cxnSpLocks/>
            </p:cNvCxnSpPr>
            <p:nvPr/>
          </p:nvCxnSpPr>
          <p:spPr>
            <a:xfrm>
              <a:off x="237671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80F16B89-D5A5-4C23-BFB1-1BEA14DE561A}"/>
                </a:ext>
              </a:extLst>
            </p:cNvPr>
            <p:cNvSpPr txBox="1"/>
            <p:nvPr/>
          </p:nvSpPr>
          <p:spPr>
            <a:xfrm>
              <a:off x="216039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模板作者</a:t>
              </a: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7C8FAFED-B307-42DD-A013-5E41E551CA15}"/>
                </a:ext>
              </a:extLst>
            </p:cNvPr>
            <p:cNvSpPr txBox="1"/>
            <p:nvPr/>
          </p:nvSpPr>
          <p:spPr>
            <a:xfrm>
              <a:off x="1243693" y="2823851"/>
              <a:ext cx="3038400" cy="1498552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作者：王志浩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中国石油大学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华东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 </a:t>
              </a: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计算机科学与技术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(</a:t>
              </a: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实验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)</a:t>
              </a:r>
            </a:p>
            <a:p>
              <a:pPr algn="ctr">
                <a:lnSpc>
                  <a:spcPct val="130000"/>
                </a:lnSpc>
              </a:pP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2015</a:t>
              </a: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级</a:t>
              </a:r>
            </a:p>
          </p:txBody>
        </p:sp>
      </p:grpSp>
      <p:cxnSp>
        <p:nvCxnSpPr>
          <p:cNvPr id="18" name="直接连接符 17">
            <a:extLst>
              <a:ext uri="{FF2B5EF4-FFF2-40B4-BE49-F238E27FC236}">
                <a16:creationId xmlns:a16="http://schemas.microsoft.com/office/drawing/2014/main" id="{A32693B7-3E3E-4A57-9E6A-2D909D169240}"/>
              </a:ext>
            </a:extLst>
          </p:cNvPr>
          <p:cNvCxnSpPr>
            <a:cxnSpLocks/>
          </p:cNvCxnSpPr>
          <p:nvPr userDrawn="1"/>
        </p:nvCxnSpPr>
        <p:spPr>
          <a:xfrm>
            <a:off x="442914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3E9B82AC-1ED8-42CD-A976-4B0E6190A349}"/>
              </a:ext>
            </a:extLst>
          </p:cNvPr>
          <p:cNvGrpSpPr/>
          <p:nvPr userDrawn="1"/>
        </p:nvGrpSpPr>
        <p:grpSpPr>
          <a:xfrm>
            <a:off x="4576800" y="1702820"/>
            <a:ext cx="3038400" cy="1981047"/>
            <a:chOff x="4577413" y="1981257"/>
            <a:chExt cx="3038400" cy="1981047"/>
          </a:xfrm>
        </p:grpSpPr>
        <p:cxnSp>
          <p:nvCxnSpPr>
            <p:cNvPr id="20" name="直接连接符 19">
              <a:extLst>
                <a:ext uri="{FF2B5EF4-FFF2-40B4-BE49-F238E27FC236}">
                  <a16:creationId xmlns:a16="http://schemas.microsoft.com/office/drawing/2014/main" id="{571EC9CF-A728-435F-AD70-85A2DAAC3D0E}"/>
                </a:ext>
              </a:extLst>
            </p:cNvPr>
            <p:cNvCxnSpPr>
              <a:cxnSpLocks/>
            </p:cNvCxnSpPr>
            <p:nvPr/>
          </p:nvCxnSpPr>
          <p:spPr>
            <a:xfrm>
              <a:off x="5710434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7994B606-91AB-45A3-8EC9-25A812F1C744}"/>
                </a:ext>
              </a:extLst>
            </p:cNvPr>
            <p:cNvSpPr txBox="1"/>
            <p:nvPr/>
          </p:nvSpPr>
          <p:spPr>
            <a:xfrm>
              <a:off x="5494116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特别感谢</a:t>
              </a:r>
            </a:p>
          </p:txBody>
        </p:sp>
        <p:sp>
          <p:nvSpPr>
            <p:cNvPr id="22" name="文本框 21">
              <a:extLst>
                <a:ext uri="{FF2B5EF4-FFF2-40B4-BE49-F238E27FC236}">
                  <a16:creationId xmlns:a16="http://schemas.microsoft.com/office/drawing/2014/main" id="{95D00589-01B3-4BC6-AAC4-78F4A505D451}"/>
                </a:ext>
              </a:extLst>
            </p:cNvPr>
            <p:cNvSpPr txBox="1"/>
            <p:nvPr/>
          </p:nvSpPr>
          <p:spPr>
            <a:xfrm>
              <a:off x="4577413" y="2823851"/>
              <a:ext cx="3038400" cy="1138453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图片素材：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@</a:t>
              </a: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图说石大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主办方：秋叶</a:t>
              </a:r>
              <a:r>
                <a:rPr lang="en-US" alt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PPT</a:t>
              </a: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指导老师：老秦、伟崇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5CF7B87C-BE10-495D-8CB5-A6D3424CAA1D}"/>
              </a:ext>
            </a:extLst>
          </p:cNvPr>
          <p:cNvGrpSpPr/>
          <p:nvPr userDrawn="1"/>
        </p:nvGrpSpPr>
        <p:grpSpPr>
          <a:xfrm>
            <a:off x="7910519" y="1702820"/>
            <a:ext cx="3037175" cy="2341146"/>
            <a:chOff x="7911132" y="1981257"/>
            <a:chExt cx="3037175" cy="2341146"/>
          </a:xfrm>
        </p:grpSpPr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1CD016F4-00CB-45F4-AB20-03D1C413961A}"/>
                </a:ext>
              </a:extLst>
            </p:cNvPr>
            <p:cNvCxnSpPr>
              <a:cxnSpLocks/>
            </p:cNvCxnSpPr>
            <p:nvPr/>
          </p:nvCxnSpPr>
          <p:spPr>
            <a:xfrm>
              <a:off x="9043540" y="2585247"/>
              <a:ext cx="772358" cy="0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47FA3DF4-10E8-4D21-9940-E108C0700E88}"/>
                </a:ext>
              </a:extLst>
            </p:cNvPr>
            <p:cNvSpPr txBox="1"/>
            <p:nvPr/>
          </p:nvSpPr>
          <p:spPr>
            <a:xfrm>
              <a:off x="8827222" y="1981257"/>
              <a:ext cx="1204995" cy="400110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/>
              <a:r>
                <a:rPr lang="zh-CN" sz="2000" b="1" dirty="0">
                  <a:solidFill>
                    <a:schemeClr val="accent1"/>
                  </a:solidFill>
                  <a:latin typeface="+mj-ea"/>
                  <a:ea typeface="+mj-ea"/>
                </a:rPr>
                <a:t>版权说明</a:t>
              </a:r>
            </a:p>
          </p:txBody>
        </p:sp>
        <p:sp>
          <p:nvSpPr>
            <p:cNvPr id="26" name="文本框 25">
              <a:extLst>
                <a:ext uri="{FF2B5EF4-FFF2-40B4-BE49-F238E27FC236}">
                  <a16:creationId xmlns:a16="http://schemas.microsoft.com/office/drawing/2014/main" id="{F3943D6F-8123-4A79-B73D-FA5608A15BF2}"/>
                </a:ext>
              </a:extLst>
            </p:cNvPr>
            <p:cNvSpPr txBox="1"/>
            <p:nvPr/>
          </p:nvSpPr>
          <p:spPr>
            <a:xfrm>
              <a:off x="7911132" y="2823851"/>
              <a:ext cx="3037175" cy="1498552"/>
            </a:xfrm>
            <a:prstGeom prst="rect">
              <a:avLst/>
            </a:prstGeom>
            <a:noFill/>
          </p:spPr>
          <p:txBody>
            <a:bodyPr wrap="square" lIns="90000" numCol="1" rtlCol="0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本套模板为</a:t>
              </a:r>
              <a:r>
                <a:rPr 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公益性质</a:t>
              </a:r>
              <a:endParaRPr lang="en-US" altLang="zh-CN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  <a:ea typeface="+mj-ea"/>
              </a:endParaRPr>
            </a:p>
            <a:p>
              <a:pPr algn="ctr">
                <a:lnSpc>
                  <a:spcPct val="130000"/>
                </a:lnSpc>
              </a:pPr>
              <a:r>
                <a:rPr lang="zh-CN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</a:rPr>
                <a:t>免费</a:t>
              </a: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赠与学校师生使用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盈利行为请勿相信</a:t>
              </a:r>
              <a:endPara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  <a:p>
              <a:pPr algn="ctr">
                <a:lnSpc>
                  <a:spcPct val="130000"/>
                </a:lnSpc>
              </a:pPr>
              <a:r>
                <a:rPr lang="zh-CN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商用请注意图片和字体版权</a:t>
              </a:r>
            </a:p>
          </p:txBody>
        </p: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852A774F-77AE-4E40-892A-662B549BD88D}"/>
              </a:ext>
            </a:extLst>
          </p:cNvPr>
          <p:cNvCxnSpPr>
            <a:cxnSpLocks/>
          </p:cNvCxnSpPr>
          <p:nvPr userDrawn="1"/>
        </p:nvCxnSpPr>
        <p:spPr>
          <a:xfrm>
            <a:off x="7762860" y="1863214"/>
            <a:ext cx="0" cy="202035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78A9C43-B1F0-4871-8803-40E61D9245B7}"/>
              </a:ext>
            </a:extLst>
          </p:cNvPr>
          <p:cNvGrpSpPr/>
          <p:nvPr userDrawn="1"/>
        </p:nvGrpSpPr>
        <p:grpSpPr>
          <a:xfrm>
            <a:off x="3179324" y="4339865"/>
            <a:ext cx="6852280" cy="1560741"/>
            <a:chOff x="3179937" y="4561006"/>
            <a:chExt cx="6852280" cy="1560741"/>
          </a:xfrm>
        </p:grpSpPr>
        <p:pic>
          <p:nvPicPr>
            <p:cNvPr id="29" name="图片 28">
              <a:extLst>
                <a:ext uri="{FF2B5EF4-FFF2-40B4-BE49-F238E27FC236}">
                  <a16:creationId xmlns:a16="http://schemas.microsoft.com/office/drawing/2014/main" id="{3BC3CEC8-A8CA-492A-9C53-885E1D31452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8818"/>
            <a:stretch/>
          </p:blipFill>
          <p:spPr>
            <a:xfrm>
              <a:off x="3179937" y="4561006"/>
              <a:ext cx="1402932" cy="1560741"/>
            </a:xfrm>
            <a:prstGeom prst="rect">
              <a:avLst/>
            </a:prstGeom>
          </p:spPr>
        </p:pic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454B9E16-CD56-4094-8AB3-69239A0961C2}"/>
                </a:ext>
              </a:extLst>
            </p:cNvPr>
            <p:cNvSpPr txBox="1"/>
            <p:nvPr/>
          </p:nvSpPr>
          <p:spPr>
            <a:xfrm>
              <a:off x="4934551" y="4772150"/>
              <a:ext cx="5097666" cy="1138453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dirty="0"/>
                <a:t>有什么想对作者说的吗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dirty="0"/>
                <a:t>对模板还有更好的建议或者使用方面的困惑吗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dirty="0"/>
                <a:t>欢迎加入模板公测</a:t>
              </a:r>
              <a:r>
                <a:rPr lang="en-US" altLang="zh-CN" dirty="0"/>
                <a:t>QQ</a:t>
              </a:r>
              <a:r>
                <a:rPr lang="zh-CN" dirty="0"/>
                <a:t>群</a:t>
              </a:r>
              <a:r>
                <a:rPr lang="en-US" altLang="zh-CN" dirty="0"/>
                <a:t>~(</a:t>
              </a:r>
              <a:r>
                <a:rPr lang="zh-CN" dirty="0"/>
                <a:t>群号：</a:t>
              </a:r>
              <a:r>
                <a:rPr lang="en-US" altLang="zh-CN" dirty="0"/>
                <a:t>521252309)</a:t>
              </a:r>
              <a:endParaRPr lang="zh-CN" dirty="0"/>
            </a:p>
          </p:txBody>
        </p:sp>
      </p:grpSp>
    </p:spTree>
    <p:extLst>
      <p:ext uri="{BB962C8B-B14F-4D97-AF65-F5344CB8AC3E}">
        <p14:creationId xmlns:p14="http://schemas.microsoft.com/office/powerpoint/2010/main" val="17338922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42332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png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23.xml"/><Relationship Id="rId1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D8DA52A9-2D7F-4CFC-BEE6-313DF6F96983}"/>
              </a:ext>
            </a:extLst>
          </p:cNvPr>
          <p:cNvPicPr>
            <a:picLocks noChangeAspect="1"/>
          </p:cNvPicPr>
          <p:nvPr userDrawn="1"/>
        </p:nvPicPr>
        <p:blipFill>
          <a:blip r:embed="rId23"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</p:spPr>
      </p:pic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529CD16-6B55-4C57-A3F2-7893436BF5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numCol="1" rtlCol="0" anchor="ctr">
            <a:normAutofit/>
          </a:bodyPr>
          <a:lstStyle/>
          <a:p>
            <a:r>
              <a:rPr lang="zh-CN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8C94C8FD-BEA5-4E0C-BF35-1699EC287C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numCol="1" rtlCol="0">
            <a:normAutofit/>
          </a:bodyPr>
          <a:lstStyle/>
          <a:p>
            <a:pPr lvl="0"/>
            <a:r>
              <a:rPr lang="zh-CN"/>
              <a:t>编辑母版文本样式</a:t>
            </a:r>
          </a:p>
          <a:p>
            <a:pPr lvl="1"/>
            <a:r>
              <a:rPr lang="zh-CN"/>
              <a:t>第二级</a:t>
            </a:r>
          </a:p>
          <a:p>
            <a:pPr lvl="2"/>
            <a:r>
              <a:rPr lang="zh-CN"/>
              <a:t>第三级</a:t>
            </a:r>
          </a:p>
          <a:p>
            <a:pPr lvl="3"/>
            <a:r>
              <a:rPr lang="zh-CN"/>
              <a:t>第四级</a:t>
            </a:r>
          </a:p>
          <a:p>
            <a:pPr lvl="4"/>
            <a:r>
              <a:rPr lang="zh-CN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D85989-BD0D-495F-A9D5-148F6D0E9F1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87D1D0-11BC-4610-B275-571C8521F02E}" type="datetimeFigureOut">
              <a:rPr lang="en-US" altLang="zh-CN" smtClean="0"/>
              <a:t>4/28/22</a:t>
            </a:fld>
            <a:endParaRPr lang="zh-CN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04185D7-CCA3-492C-9E18-AFC305FB2D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6A02DE0-0246-4AEC-A42E-62C2253585D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numCol="1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67563A-2BCF-4CDB-AAE4-8FFF0BA89BF6}" type="slidenum">
              <a:rPr lang="zh-CN" smtClean="0"/>
              <a:t>‹#›</a:t>
            </a:fld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21850233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 alt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 userDrawn="1">
          <p15:clr>
            <a:srgbClr val="F26B43"/>
          </p15:clr>
        </p15:guide>
        <p15:guide id="2" pos="7256" userDrawn="1">
          <p15:clr>
            <a:srgbClr val="F26B43"/>
          </p15:clr>
        </p15:guide>
        <p15:guide id="3" orient="horz" pos="648" userDrawn="1">
          <p15:clr>
            <a:srgbClr val="F26B43"/>
          </p15:clr>
        </p15:guide>
        <p15:guide id="4" orient="horz" pos="712" userDrawn="1">
          <p15:clr>
            <a:srgbClr val="F26B43"/>
          </p15:clr>
        </p15:guide>
        <p15:guide id="5" orient="horz" pos="3928" userDrawn="1">
          <p15:clr>
            <a:srgbClr val="F26B43"/>
          </p15:clr>
        </p15:guide>
        <p15:guide id="6" orient="horz" pos="3864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55845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>
            <a:extLst>
              <a:ext uri="{FF2B5EF4-FFF2-40B4-BE49-F238E27FC236}">
                <a16:creationId xmlns:a16="http://schemas.microsoft.com/office/drawing/2014/main" id="{C58AE834-316A-4AFB-837C-994044880A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zh-CN" altLang="en-US" dirty="0"/>
              <a:t>人工智能教育平台</a:t>
            </a:r>
            <a:endParaRPr lang="zh-CN" dirty="0"/>
          </a:p>
        </p:txBody>
      </p:sp>
      <p:sp>
        <p:nvSpPr>
          <p:cNvPr id="18" name="文本占位符 17">
            <a:extLst>
              <a:ext uri="{FF2B5EF4-FFF2-40B4-BE49-F238E27FC236}">
                <a16:creationId xmlns:a16="http://schemas.microsoft.com/office/drawing/2014/main" id="{44BBB5C7-1DDF-43C3-8E06-22C049A3C38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1"/>
          <a:lstStyle/>
          <a:p>
            <a:r>
              <a:rPr lang="zh-CN" dirty="0"/>
              <a:t>指导老师：</a:t>
            </a:r>
            <a:r>
              <a:rPr lang="zh-CN" altLang="en-US" dirty="0"/>
              <a:t>李昕</a:t>
            </a:r>
            <a:r>
              <a:rPr lang="en-US" altLang="zh-CN" dirty="0"/>
              <a:t>       </a:t>
            </a:r>
            <a:r>
              <a:rPr lang="zh-CN" dirty="0"/>
              <a:t>汇报人：</a:t>
            </a:r>
            <a:r>
              <a:rPr lang="zh-CN" altLang="en-US" dirty="0"/>
              <a:t>孙百乐</a:t>
            </a:r>
            <a:endParaRPr lang="zh-CN" dirty="0"/>
          </a:p>
        </p:txBody>
      </p:sp>
      <p:sp>
        <p:nvSpPr>
          <p:cNvPr id="28" name="文本占位符 27">
            <a:extLst>
              <a:ext uri="{FF2B5EF4-FFF2-40B4-BE49-F238E27FC236}">
                <a16:creationId xmlns:a16="http://schemas.microsoft.com/office/drawing/2014/main" id="{090F191B-8340-4483-8359-B8067DB4CB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1"/>
          <a:lstStyle/>
          <a:p>
            <a:r>
              <a:rPr lang="zh-CN" altLang="en-US" dirty="0"/>
              <a:t>其他成员：王文捷、徐朔、廖集秀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32162200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5305796-E594-494E-A4E4-9DCF6E7634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下一步工作计划</a:t>
            </a:r>
            <a:endParaRPr lang="zh-CN" dirty="0"/>
          </a:p>
        </p:txBody>
      </p: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A3C59711-73C6-4764-835A-A7FD6B56FAAB}"/>
              </a:ext>
            </a:extLst>
          </p:cNvPr>
          <p:cNvGrpSpPr/>
          <p:nvPr/>
        </p:nvGrpSpPr>
        <p:grpSpPr>
          <a:xfrm>
            <a:off x="8728770" y="2540063"/>
            <a:ext cx="2162343" cy="2751500"/>
            <a:chOff x="8691190" y="2545916"/>
            <a:chExt cx="2162343" cy="2751500"/>
          </a:xfrm>
        </p:grpSpPr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2DA94649-C1C0-429C-992C-10DF42379608}"/>
                </a:ext>
              </a:extLst>
            </p:cNvPr>
            <p:cNvSpPr/>
            <p:nvPr/>
          </p:nvSpPr>
          <p:spPr>
            <a:xfrm>
              <a:off x="8691190" y="2545916"/>
              <a:ext cx="2162343" cy="216234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grpSp>
          <p:nvGrpSpPr>
            <p:cNvPr id="66" name="组 89">
              <a:extLst>
                <a:ext uri="{FF2B5EF4-FFF2-40B4-BE49-F238E27FC236}">
                  <a16:creationId xmlns:a16="http://schemas.microsoft.com/office/drawing/2014/main" id="{B19402DB-D0E2-4ADB-ACD7-DD5AA272BA58}"/>
                </a:ext>
              </a:extLst>
            </p:cNvPr>
            <p:cNvGrpSpPr/>
            <p:nvPr/>
          </p:nvGrpSpPr>
          <p:grpSpPr>
            <a:xfrm>
              <a:off x="9234133" y="3092122"/>
              <a:ext cx="1076457" cy="1069933"/>
              <a:chOff x="4371975" y="1790700"/>
              <a:chExt cx="523875" cy="520700"/>
            </a:xfrm>
            <a:solidFill>
              <a:schemeClr val="bg1"/>
            </a:solidFill>
          </p:grpSpPr>
          <p:sp>
            <p:nvSpPr>
              <p:cNvPr id="67" name="Freeform 105">
                <a:extLst>
                  <a:ext uri="{FF2B5EF4-FFF2-40B4-BE49-F238E27FC236}">
                    <a16:creationId xmlns:a16="http://schemas.microsoft.com/office/drawing/2014/main" id="{B2C263BD-E422-474E-80B8-6DABE2608240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4371975" y="1790700"/>
                <a:ext cx="523875" cy="520700"/>
              </a:xfrm>
              <a:custGeom>
                <a:avLst/>
                <a:gdLst/>
                <a:ahLst/>
                <a:cxnLst>
                  <a:cxn ang="0">
                    <a:pos x="328" y="140"/>
                  </a:cxn>
                  <a:cxn ang="0">
                    <a:pos x="304" y="76"/>
                  </a:cxn>
                  <a:cxn ang="0">
                    <a:pos x="270" y="38"/>
                  </a:cxn>
                  <a:cxn ang="0">
                    <a:pos x="222" y="10"/>
                  </a:cxn>
                  <a:cxn ang="0">
                    <a:pos x="180" y="0"/>
                  </a:cxn>
                  <a:cxn ang="0">
                    <a:pos x="150" y="0"/>
                  </a:cxn>
                  <a:cxn ang="0">
                    <a:pos x="108" y="10"/>
                  </a:cxn>
                  <a:cxn ang="0">
                    <a:pos x="40" y="18"/>
                  </a:cxn>
                  <a:cxn ang="0">
                    <a:pos x="26" y="76"/>
                  </a:cxn>
                  <a:cxn ang="0">
                    <a:pos x="2" y="140"/>
                  </a:cxn>
                  <a:cxn ang="0">
                    <a:pos x="2" y="188"/>
                  </a:cxn>
                  <a:cxn ang="0">
                    <a:pos x="28" y="254"/>
                  </a:cxn>
                  <a:cxn ang="0">
                    <a:pos x="62" y="292"/>
                  </a:cxn>
                  <a:cxn ang="0">
                    <a:pos x="110" y="318"/>
                  </a:cxn>
                  <a:cxn ang="0">
                    <a:pos x="150" y="328"/>
                  </a:cxn>
                  <a:cxn ang="0">
                    <a:pos x="180" y="328"/>
                  </a:cxn>
                  <a:cxn ang="0">
                    <a:pos x="220" y="318"/>
                  </a:cxn>
                  <a:cxn ang="0">
                    <a:pos x="290" y="314"/>
                  </a:cxn>
                  <a:cxn ang="0">
                    <a:pos x="302" y="254"/>
                  </a:cxn>
                  <a:cxn ang="0">
                    <a:pos x="328" y="188"/>
                  </a:cxn>
                  <a:cxn ang="0">
                    <a:pos x="26" y="164"/>
                  </a:cxn>
                  <a:cxn ang="0">
                    <a:pos x="28" y="136"/>
                  </a:cxn>
                  <a:cxn ang="0">
                    <a:pos x="42" y="98"/>
                  </a:cxn>
                  <a:cxn ang="0">
                    <a:pos x="66" y="66"/>
                  </a:cxn>
                  <a:cxn ang="0">
                    <a:pos x="98" y="42"/>
                  </a:cxn>
                  <a:cxn ang="0">
                    <a:pos x="136" y="28"/>
                  </a:cxn>
                  <a:cxn ang="0">
                    <a:pos x="164" y="24"/>
                  </a:cxn>
                  <a:cxn ang="0">
                    <a:pos x="206" y="30"/>
                  </a:cxn>
                  <a:cxn ang="0">
                    <a:pos x="244" y="48"/>
                  </a:cxn>
                  <a:cxn ang="0">
                    <a:pos x="272" y="76"/>
                  </a:cxn>
                  <a:cxn ang="0">
                    <a:pos x="294" y="110"/>
                  </a:cxn>
                  <a:cxn ang="0">
                    <a:pos x="304" y="150"/>
                  </a:cxn>
                  <a:cxn ang="0">
                    <a:pos x="304" y="178"/>
                  </a:cxn>
                  <a:cxn ang="0">
                    <a:pos x="294" y="218"/>
                  </a:cxn>
                  <a:cxn ang="0">
                    <a:pos x="272" y="254"/>
                  </a:cxn>
                  <a:cxn ang="0">
                    <a:pos x="244" y="280"/>
                  </a:cxn>
                  <a:cxn ang="0">
                    <a:pos x="206" y="298"/>
                  </a:cxn>
                  <a:cxn ang="0">
                    <a:pos x="164" y="304"/>
                  </a:cxn>
                  <a:cxn ang="0">
                    <a:pos x="136" y="302"/>
                  </a:cxn>
                  <a:cxn ang="0">
                    <a:pos x="98" y="288"/>
                  </a:cxn>
                  <a:cxn ang="0">
                    <a:pos x="66" y="264"/>
                  </a:cxn>
                  <a:cxn ang="0">
                    <a:pos x="42" y="230"/>
                  </a:cxn>
                  <a:cxn ang="0">
                    <a:pos x="28" y="192"/>
                  </a:cxn>
                  <a:cxn ang="0">
                    <a:pos x="26" y="164"/>
                  </a:cxn>
                </a:cxnLst>
                <a:rect l="0" t="0" r="r" b="b"/>
                <a:pathLst>
                  <a:path w="330" h="328">
                    <a:moveTo>
                      <a:pt x="330" y="164"/>
                    </a:moveTo>
                    <a:lnTo>
                      <a:pt x="330" y="164"/>
                    </a:lnTo>
                    <a:lnTo>
                      <a:pt x="328" y="140"/>
                    </a:lnTo>
                    <a:lnTo>
                      <a:pt x="322" y="118"/>
                    </a:lnTo>
                    <a:lnTo>
                      <a:pt x="314" y="96"/>
                    </a:lnTo>
                    <a:lnTo>
                      <a:pt x="304" y="76"/>
                    </a:lnTo>
                    <a:lnTo>
                      <a:pt x="326" y="54"/>
                    </a:lnTo>
                    <a:lnTo>
                      <a:pt x="290" y="18"/>
                    </a:lnTo>
                    <a:lnTo>
                      <a:pt x="270" y="38"/>
                    </a:lnTo>
                    <a:lnTo>
                      <a:pt x="270" y="38"/>
                    </a:lnTo>
                    <a:lnTo>
                      <a:pt x="246" y="22"/>
                    </a:lnTo>
                    <a:lnTo>
                      <a:pt x="222" y="10"/>
                    </a:lnTo>
                    <a:lnTo>
                      <a:pt x="208" y="6"/>
                    </a:lnTo>
                    <a:lnTo>
                      <a:pt x="194" y="2"/>
                    </a:lnTo>
                    <a:lnTo>
                      <a:pt x="180" y="0"/>
                    </a:lnTo>
                    <a:lnTo>
                      <a:pt x="164" y="0"/>
                    </a:lnTo>
                    <a:lnTo>
                      <a:pt x="164" y="0"/>
                    </a:lnTo>
                    <a:lnTo>
                      <a:pt x="150" y="0"/>
                    </a:lnTo>
                    <a:lnTo>
                      <a:pt x="136" y="2"/>
                    </a:lnTo>
                    <a:lnTo>
                      <a:pt x="122" y="6"/>
                    </a:lnTo>
                    <a:lnTo>
                      <a:pt x="108" y="10"/>
                    </a:lnTo>
                    <a:lnTo>
                      <a:pt x="84" y="22"/>
                    </a:lnTo>
                    <a:lnTo>
                      <a:pt x="60" y="38"/>
                    </a:lnTo>
                    <a:lnTo>
                      <a:pt x="40" y="18"/>
                    </a:lnTo>
                    <a:lnTo>
                      <a:pt x="4" y="54"/>
                    </a:lnTo>
                    <a:lnTo>
                      <a:pt x="26" y="76"/>
                    </a:lnTo>
                    <a:lnTo>
                      <a:pt x="26" y="76"/>
                    </a:lnTo>
                    <a:lnTo>
                      <a:pt x="16" y="96"/>
                    </a:lnTo>
                    <a:lnTo>
                      <a:pt x="8" y="118"/>
                    </a:lnTo>
                    <a:lnTo>
                      <a:pt x="2" y="140"/>
                    </a:lnTo>
                    <a:lnTo>
                      <a:pt x="0" y="164"/>
                    </a:lnTo>
                    <a:lnTo>
                      <a:pt x="0" y="164"/>
                    </a:lnTo>
                    <a:lnTo>
                      <a:pt x="2" y="188"/>
                    </a:lnTo>
                    <a:lnTo>
                      <a:pt x="8" y="212"/>
                    </a:lnTo>
                    <a:lnTo>
                      <a:pt x="16" y="234"/>
                    </a:lnTo>
                    <a:lnTo>
                      <a:pt x="28" y="254"/>
                    </a:lnTo>
                    <a:lnTo>
                      <a:pt x="4" y="278"/>
                    </a:lnTo>
                    <a:lnTo>
                      <a:pt x="40" y="314"/>
                    </a:lnTo>
                    <a:lnTo>
                      <a:pt x="62" y="292"/>
                    </a:lnTo>
                    <a:lnTo>
                      <a:pt x="62" y="292"/>
                    </a:lnTo>
                    <a:lnTo>
                      <a:pt x="84" y="308"/>
                    </a:lnTo>
                    <a:lnTo>
                      <a:pt x="110" y="318"/>
                    </a:lnTo>
                    <a:lnTo>
                      <a:pt x="122" y="322"/>
                    </a:lnTo>
                    <a:lnTo>
                      <a:pt x="136" y="326"/>
                    </a:lnTo>
                    <a:lnTo>
                      <a:pt x="150" y="328"/>
                    </a:lnTo>
                    <a:lnTo>
                      <a:pt x="164" y="328"/>
                    </a:lnTo>
                    <a:lnTo>
                      <a:pt x="164" y="328"/>
                    </a:lnTo>
                    <a:lnTo>
                      <a:pt x="180" y="328"/>
                    </a:lnTo>
                    <a:lnTo>
                      <a:pt x="194" y="326"/>
                    </a:lnTo>
                    <a:lnTo>
                      <a:pt x="208" y="322"/>
                    </a:lnTo>
                    <a:lnTo>
                      <a:pt x="220" y="318"/>
                    </a:lnTo>
                    <a:lnTo>
                      <a:pt x="246" y="308"/>
                    </a:lnTo>
                    <a:lnTo>
                      <a:pt x="268" y="292"/>
                    </a:lnTo>
                    <a:lnTo>
                      <a:pt x="290" y="314"/>
                    </a:lnTo>
                    <a:lnTo>
                      <a:pt x="326" y="278"/>
                    </a:lnTo>
                    <a:lnTo>
                      <a:pt x="302" y="254"/>
                    </a:lnTo>
                    <a:lnTo>
                      <a:pt x="302" y="254"/>
                    </a:lnTo>
                    <a:lnTo>
                      <a:pt x="314" y="234"/>
                    </a:lnTo>
                    <a:lnTo>
                      <a:pt x="322" y="212"/>
                    </a:lnTo>
                    <a:lnTo>
                      <a:pt x="328" y="188"/>
                    </a:lnTo>
                    <a:lnTo>
                      <a:pt x="330" y="164"/>
                    </a:lnTo>
                    <a:lnTo>
                      <a:pt x="330" y="164"/>
                    </a:lnTo>
                    <a:close/>
                    <a:moveTo>
                      <a:pt x="26" y="164"/>
                    </a:moveTo>
                    <a:lnTo>
                      <a:pt x="26" y="164"/>
                    </a:lnTo>
                    <a:lnTo>
                      <a:pt x="26" y="150"/>
                    </a:lnTo>
                    <a:lnTo>
                      <a:pt x="28" y="136"/>
                    </a:lnTo>
                    <a:lnTo>
                      <a:pt x="32" y="122"/>
                    </a:lnTo>
                    <a:lnTo>
                      <a:pt x="36" y="110"/>
                    </a:lnTo>
                    <a:lnTo>
                      <a:pt x="42" y="98"/>
                    </a:lnTo>
                    <a:lnTo>
                      <a:pt x="50" y="86"/>
                    </a:lnTo>
                    <a:lnTo>
                      <a:pt x="58" y="76"/>
                    </a:lnTo>
                    <a:lnTo>
                      <a:pt x="66" y="66"/>
                    </a:lnTo>
                    <a:lnTo>
                      <a:pt x="76" y="56"/>
                    </a:lnTo>
                    <a:lnTo>
                      <a:pt x="86" y="48"/>
                    </a:lnTo>
                    <a:lnTo>
                      <a:pt x="98" y="42"/>
                    </a:lnTo>
                    <a:lnTo>
                      <a:pt x="110" y="36"/>
                    </a:lnTo>
                    <a:lnTo>
                      <a:pt x="124" y="30"/>
                    </a:lnTo>
                    <a:lnTo>
                      <a:pt x="136" y="28"/>
                    </a:lnTo>
                    <a:lnTo>
                      <a:pt x="150" y="26"/>
                    </a:lnTo>
                    <a:lnTo>
                      <a:pt x="164" y="24"/>
                    </a:lnTo>
                    <a:lnTo>
                      <a:pt x="164" y="24"/>
                    </a:lnTo>
                    <a:lnTo>
                      <a:pt x="180" y="26"/>
                    </a:lnTo>
                    <a:lnTo>
                      <a:pt x="194" y="28"/>
                    </a:lnTo>
                    <a:lnTo>
                      <a:pt x="206" y="30"/>
                    </a:lnTo>
                    <a:lnTo>
                      <a:pt x="220" y="36"/>
                    </a:lnTo>
                    <a:lnTo>
                      <a:pt x="232" y="42"/>
                    </a:lnTo>
                    <a:lnTo>
                      <a:pt x="244" y="48"/>
                    </a:lnTo>
                    <a:lnTo>
                      <a:pt x="254" y="56"/>
                    </a:lnTo>
                    <a:lnTo>
                      <a:pt x="264" y="66"/>
                    </a:lnTo>
                    <a:lnTo>
                      <a:pt x="272" y="76"/>
                    </a:lnTo>
                    <a:lnTo>
                      <a:pt x="280" y="86"/>
                    </a:lnTo>
                    <a:lnTo>
                      <a:pt x="288" y="98"/>
                    </a:lnTo>
                    <a:lnTo>
                      <a:pt x="294" y="110"/>
                    </a:lnTo>
                    <a:lnTo>
                      <a:pt x="298" y="122"/>
                    </a:lnTo>
                    <a:lnTo>
                      <a:pt x="302" y="136"/>
                    </a:lnTo>
                    <a:lnTo>
                      <a:pt x="304" y="150"/>
                    </a:lnTo>
                    <a:lnTo>
                      <a:pt x="304" y="164"/>
                    </a:lnTo>
                    <a:lnTo>
                      <a:pt x="304" y="164"/>
                    </a:lnTo>
                    <a:lnTo>
                      <a:pt x="304" y="178"/>
                    </a:lnTo>
                    <a:lnTo>
                      <a:pt x="302" y="192"/>
                    </a:lnTo>
                    <a:lnTo>
                      <a:pt x="298" y="206"/>
                    </a:lnTo>
                    <a:lnTo>
                      <a:pt x="294" y="218"/>
                    </a:lnTo>
                    <a:lnTo>
                      <a:pt x="288" y="230"/>
                    </a:lnTo>
                    <a:lnTo>
                      <a:pt x="280" y="242"/>
                    </a:lnTo>
                    <a:lnTo>
                      <a:pt x="272" y="254"/>
                    </a:lnTo>
                    <a:lnTo>
                      <a:pt x="264" y="264"/>
                    </a:lnTo>
                    <a:lnTo>
                      <a:pt x="254" y="272"/>
                    </a:lnTo>
                    <a:lnTo>
                      <a:pt x="244" y="280"/>
                    </a:lnTo>
                    <a:lnTo>
                      <a:pt x="232" y="288"/>
                    </a:lnTo>
                    <a:lnTo>
                      <a:pt x="220" y="294"/>
                    </a:lnTo>
                    <a:lnTo>
                      <a:pt x="206" y="298"/>
                    </a:lnTo>
                    <a:lnTo>
                      <a:pt x="194" y="302"/>
                    </a:lnTo>
                    <a:lnTo>
                      <a:pt x="180" y="304"/>
                    </a:lnTo>
                    <a:lnTo>
                      <a:pt x="164" y="304"/>
                    </a:lnTo>
                    <a:lnTo>
                      <a:pt x="164" y="304"/>
                    </a:lnTo>
                    <a:lnTo>
                      <a:pt x="150" y="304"/>
                    </a:lnTo>
                    <a:lnTo>
                      <a:pt x="136" y="302"/>
                    </a:lnTo>
                    <a:lnTo>
                      <a:pt x="124" y="298"/>
                    </a:lnTo>
                    <a:lnTo>
                      <a:pt x="110" y="294"/>
                    </a:lnTo>
                    <a:lnTo>
                      <a:pt x="98" y="288"/>
                    </a:lnTo>
                    <a:lnTo>
                      <a:pt x="86" y="280"/>
                    </a:lnTo>
                    <a:lnTo>
                      <a:pt x="76" y="272"/>
                    </a:lnTo>
                    <a:lnTo>
                      <a:pt x="66" y="264"/>
                    </a:lnTo>
                    <a:lnTo>
                      <a:pt x="58" y="254"/>
                    </a:lnTo>
                    <a:lnTo>
                      <a:pt x="50" y="242"/>
                    </a:lnTo>
                    <a:lnTo>
                      <a:pt x="42" y="230"/>
                    </a:lnTo>
                    <a:lnTo>
                      <a:pt x="36" y="218"/>
                    </a:lnTo>
                    <a:lnTo>
                      <a:pt x="32" y="206"/>
                    </a:lnTo>
                    <a:lnTo>
                      <a:pt x="28" y="192"/>
                    </a:lnTo>
                    <a:lnTo>
                      <a:pt x="26" y="178"/>
                    </a:lnTo>
                    <a:lnTo>
                      <a:pt x="26" y="164"/>
                    </a:lnTo>
                    <a:lnTo>
                      <a:pt x="26" y="16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  <p:sp>
            <p:nvSpPr>
              <p:cNvPr id="68" name="Freeform 106">
                <a:extLst>
                  <a:ext uri="{FF2B5EF4-FFF2-40B4-BE49-F238E27FC236}">
                    <a16:creationId xmlns:a16="http://schemas.microsoft.com/office/drawing/2014/main" id="{1EFF570A-48D9-461B-AE81-CBDFA77244E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4483100" y="1901825"/>
                <a:ext cx="301625" cy="298450"/>
              </a:xfrm>
              <a:custGeom>
                <a:avLst/>
                <a:gdLst/>
                <a:ahLst/>
                <a:cxnLst>
                  <a:cxn ang="0">
                    <a:pos x="94" y="0"/>
                  </a:cxn>
                  <a:cxn ang="0">
                    <a:pos x="94" y="0"/>
                  </a:cxn>
                  <a:cxn ang="0">
                    <a:pos x="80" y="0"/>
                  </a:cxn>
                  <a:cxn ang="0">
                    <a:pos x="66" y="4"/>
                  </a:cxn>
                  <a:cxn ang="0">
                    <a:pos x="54" y="8"/>
                  </a:cxn>
                  <a:cxn ang="0">
                    <a:pos x="42" y="16"/>
                  </a:cxn>
                  <a:cxn ang="0">
                    <a:pos x="42" y="16"/>
                  </a:cxn>
                  <a:cxn ang="0">
                    <a:pos x="32" y="22"/>
                  </a:cxn>
                  <a:cxn ang="0">
                    <a:pos x="24" y="30"/>
                  </a:cxn>
                  <a:cxn ang="0">
                    <a:pos x="18" y="40"/>
                  </a:cxn>
                  <a:cxn ang="0">
                    <a:pos x="12" y="50"/>
                  </a:cxn>
                  <a:cxn ang="0">
                    <a:pos x="6" y="60"/>
                  </a:cxn>
                  <a:cxn ang="0">
                    <a:pos x="4" y="70"/>
                  </a:cxn>
                  <a:cxn ang="0">
                    <a:pos x="2" y="82"/>
                  </a:cxn>
                  <a:cxn ang="0">
                    <a:pos x="0" y="94"/>
                  </a:cxn>
                  <a:cxn ang="0">
                    <a:pos x="0" y="94"/>
                  </a:cxn>
                  <a:cxn ang="0">
                    <a:pos x="2" y="114"/>
                  </a:cxn>
                  <a:cxn ang="0">
                    <a:pos x="8" y="132"/>
                  </a:cxn>
                  <a:cxn ang="0">
                    <a:pos x="16" y="148"/>
                  </a:cxn>
                  <a:cxn ang="0">
                    <a:pos x="28" y="162"/>
                  </a:cxn>
                  <a:cxn ang="0">
                    <a:pos x="42" y="172"/>
                  </a:cxn>
                  <a:cxn ang="0">
                    <a:pos x="58" y="182"/>
                  </a:cxn>
                  <a:cxn ang="0">
                    <a:pos x="76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94" y="188"/>
                  </a:cxn>
                  <a:cxn ang="0">
                    <a:pos x="114" y="188"/>
                  </a:cxn>
                  <a:cxn ang="0">
                    <a:pos x="114" y="188"/>
                  </a:cxn>
                  <a:cxn ang="0">
                    <a:pos x="130" y="182"/>
                  </a:cxn>
                  <a:cxn ang="0">
                    <a:pos x="144" y="176"/>
                  </a:cxn>
                  <a:cxn ang="0">
                    <a:pos x="156" y="166"/>
                  </a:cxn>
                  <a:cxn ang="0">
                    <a:pos x="168" y="154"/>
                  </a:cxn>
                  <a:cxn ang="0">
                    <a:pos x="178" y="142"/>
                  </a:cxn>
                  <a:cxn ang="0">
                    <a:pos x="184" y="126"/>
                  </a:cxn>
                  <a:cxn ang="0">
                    <a:pos x="188" y="112"/>
                  </a:cxn>
                  <a:cxn ang="0">
                    <a:pos x="190" y="94"/>
                  </a:cxn>
                  <a:cxn ang="0">
                    <a:pos x="190" y="94"/>
                  </a:cxn>
                  <a:cxn ang="0">
                    <a:pos x="188" y="78"/>
                  </a:cxn>
                  <a:cxn ang="0">
                    <a:pos x="184" y="62"/>
                  </a:cxn>
                  <a:cxn ang="0">
                    <a:pos x="178" y="48"/>
                  </a:cxn>
                  <a:cxn ang="0">
                    <a:pos x="168" y="34"/>
                  </a:cxn>
                  <a:cxn ang="0">
                    <a:pos x="168" y="34"/>
                  </a:cxn>
                  <a:cxn ang="0">
                    <a:pos x="154" y="20"/>
                  </a:cxn>
                  <a:cxn ang="0">
                    <a:pos x="136" y="8"/>
                  </a:cxn>
                  <a:cxn ang="0">
                    <a:pos x="116" y="2"/>
                  </a:cxn>
                  <a:cxn ang="0">
                    <a:pos x="106" y="0"/>
                  </a:cxn>
                  <a:cxn ang="0">
                    <a:pos x="94" y="0"/>
                  </a:cxn>
                  <a:cxn ang="0">
                    <a:pos x="94" y="0"/>
                  </a:cxn>
                </a:cxnLst>
                <a:rect l="0" t="0" r="r" b="b"/>
                <a:pathLst>
                  <a:path w="190" h="188">
                    <a:moveTo>
                      <a:pt x="94" y="0"/>
                    </a:moveTo>
                    <a:lnTo>
                      <a:pt x="94" y="0"/>
                    </a:lnTo>
                    <a:lnTo>
                      <a:pt x="80" y="0"/>
                    </a:lnTo>
                    <a:lnTo>
                      <a:pt x="66" y="4"/>
                    </a:lnTo>
                    <a:lnTo>
                      <a:pt x="54" y="8"/>
                    </a:lnTo>
                    <a:lnTo>
                      <a:pt x="42" y="16"/>
                    </a:lnTo>
                    <a:lnTo>
                      <a:pt x="42" y="16"/>
                    </a:lnTo>
                    <a:lnTo>
                      <a:pt x="32" y="22"/>
                    </a:lnTo>
                    <a:lnTo>
                      <a:pt x="24" y="30"/>
                    </a:lnTo>
                    <a:lnTo>
                      <a:pt x="18" y="40"/>
                    </a:lnTo>
                    <a:lnTo>
                      <a:pt x="12" y="50"/>
                    </a:lnTo>
                    <a:lnTo>
                      <a:pt x="6" y="60"/>
                    </a:lnTo>
                    <a:lnTo>
                      <a:pt x="4" y="70"/>
                    </a:lnTo>
                    <a:lnTo>
                      <a:pt x="2" y="82"/>
                    </a:lnTo>
                    <a:lnTo>
                      <a:pt x="0" y="94"/>
                    </a:lnTo>
                    <a:lnTo>
                      <a:pt x="0" y="94"/>
                    </a:lnTo>
                    <a:lnTo>
                      <a:pt x="2" y="114"/>
                    </a:lnTo>
                    <a:lnTo>
                      <a:pt x="8" y="132"/>
                    </a:lnTo>
                    <a:lnTo>
                      <a:pt x="16" y="148"/>
                    </a:lnTo>
                    <a:lnTo>
                      <a:pt x="28" y="162"/>
                    </a:lnTo>
                    <a:lnTo>
                      <a:pt x="42" y="172"/>
                    </a:lnTo>
                    <a:lnTo>
                      <a:pt x="58" y="182"/>
                    </a:lnTo>
                    <a:lnTo>
                      <a:pt x="76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94" y="188"/>
                    </a:lnTo>
                    <a:lnTo>
                      <a:pt x="114" y="188"/>
                    </a:lnTo>
                    <a:lnTo>
                      <a:pt x="114" y="188"/>
                    </a:lnTo>
                    <a:lnTo>
                      <a:pt x="130" y="182"/>
                    </a:lnTo>
                    <a:lnTo>
                      <a:pt x="144" y="176"/>
                    </a:lnTo>
                    <a:lnTo>
                      <a:pt x="156" y="166"/>
                    </a:lnTo>
                    <a:lnTo>
                      <a:pt x="168" y="154"/>
                    </a:lnTo>
                    <a:lnTo>
                      <a:pt x="178" y="142"/>
                    </a:lnTo>
                    <a:lnTo>
                      <a:pt x="184" y="126"/>
                    </a:lnTo>
                    <a:lnTo>
                      <a:pt x="188" y="112"/>
                    </a:lnTo>
                    <a:lnTo>
                      <a:pt x="190" y="94"/>
                    </a:lnTo>
                    <a:lnTo>
                      <a:pt x="190" y="94"/>
                    </a:lnTo>
                    <a:lnTo>
                      <a:pt x="188" y="78"/>
                    </a:lnTo>
                    <a:lnTo>
                      <a:pt x="184" y="62"/>
                    </a:lnTo>
                    <a:lnTo>
                      <a:pt x="178" y="48"/>
                    </a:lnTo>
                    <a:lnTo>
                      <a:pt x="168" y="34"/>
                    </a:lnTo>
                    <a:lnTo>
                      <a:pt x="168" y="34"/>
                    </a:lnTo>
                    <a:lnTo>
                      <a:pt x="154" y="20"/>
                    </a:lnTo>
                    <a:lnTo>
                      <a:pt x="136" y="8"/>
                    </a:lnTo>
                    <a:lnTo>
                      <a:pt x="116" y="2"/>
                    </a:lnTo>
                    <a:lnTo>
                      <a:pt x="106" y="0"/>
                    </a:lnTo>
                    <a:lnTo>
                      <a:pt x="94" y="0"/>
                    </a:lnTo>
                    <a:lnTo>
                      <a:pt x="94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</p:grpSp>
        <p:sp>
          <p:nvSpPr>
            <p:cNvPr id="69" name="文本框 68">
              <a:extLst>
                <a:ext uri="{FF2B5EF4-FFF2-40B4-BE49-F238E27FC236}">
                  <a16:creationId xmlns:a16="http://schemas.microsoft.com/office/drawing/2014/main" id="{632FC460-986A-4D2A-B5C1-807BC8A1F24F}"/>
                </a:ext>
              </a:extLst>
            </p:cNvPr>
            <p:cNvSpPr txBox="1"/>
            <p:nvPr/>
          </p:nvSpPr>
          <p:spPr>
            <a:xfrm>
              <a:off x="8922183" y="4835751"/>
              <a:ext cx="1700357" cy="461665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sz="2400" b="1" dirty="0">
                  <a:solidFill>
                    <a:schemeClr val="accent1"/>
                  </a:solidFill>
                  <a:latin typeface="+mj-ea"/>
                  <a:ea typeface="+mj-ea"/>
                </a:rPr>
                <a:t>完成计划</a:t>
              </a:r>
              <a:endParaRPr kumimoji="1" lang="zh-CN" sz="2400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6" name="组合 85">
            <a:extLst>
              <a:ext uri="{FF2B5EF4-FFF2-40B4-BE49-F238E27FC236}">
                <a16:creationId xmlns:a16="http://schemas.microsoft.com/office/drawing/2014/main" id="{0BDB2715-CE2C-4CF5-A1A9-6E75FD32E979}"/>
              </a:ext>
            </a:extLst>
          </p:cNvPr>
          <p:cNvGrpSpPr/>
          <p:nvPr/>
        </p:nvGrpSpPr>
        <p:grpSpPr>
          <a:xfrm>
            <a:off x="1589026" y="2544193"/>
            <a:ext cx="1900278" cy="2181177"/>
            <a:chOff x="1589026" y="2544193"/>
            <a:chExt cx="1900278" cy="2181177"/>
          </a:xfrm>
        </p:grpSpPr>
        <p:sp>
          <p:nvSpPr>
            <p:cNvPr id="3" name="燕尾形 5">
              <a:extLst>
                <a:ext uri="{FF2B5EF4-FFF2-40B4-BE49-F238E27FC236}">
                  <a16:creationId xmlns:a16="http://schemas.microsoft.com/office/drawing/2014/main" id="{DC9C0A1F-2E28-4E5D-A7FC-9CC1C87C7B6A}"/>
                </a:ext>
              </a:extLst>
            </p:cNvPr>
            <p:cNvSpPr/>
            <p:nvPr/>
          </p:nvSpPr>
          <p:spPr>
            <a:xfrm>
              <a:off x="1589026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accent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人工智能</a:t>
              </a:r>
              <a:endParaRPr kumimoji="1" lang="zh-CN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4" name="直线连接符 9">
              <a:extLst>
                <a:ext uri="{FF2B5EF4-FFF2-40B4-BE49-F238E27FC236}">
                  <a16:creationId xmlns:a16="http://schemas.microsoft.com/office/drawing/2014/main" id="{A3451D98-4C82-4F08-AFAE-5CE1DE827500}"/>
                </a:ext>
              </a:extLst>
            </p:cNvPr>
            <p:cNvCxnSpPr/>
            <p:nvPr/>
          </p:nvCxnSpPr>
          <p:spPr>
            <a:xfrm flipH="1" flipV="1">
              <a:off x="2125737" y="254419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线连接符 52">
              <a:extLst>
                <a:ext uri="{FF2B5EF4-FFF2-40B4-BE49-F238E27FC236}">
                  <a16:creationId xmlns:a16="http://schemas.microsoft.com/office/drawing/2014/main" id="{73830DC2-CD2A-47D7-9251-99AC612312D8}"/>
                </a:ext>
              </a:extLst>
            </p:cNvPr>
            <p:cNvCxnSpPr/>
            <p:nvPr/>
          </p:nvCxnSpPr>
          <p:spPr>
            <a:xfrm flipH="1">
              <a:off x="2133443" y="3933715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1" name="组合 90">
            <a:extLst>
              <a:ext uri="{FF2B5EF4-FFF2-40B4-BE49-F238E27FC236}">
                <a16:creationId xmlns:a16="http://schemas.microsoft.com/office/drawing/2014/main" id="{52CE4394-677E-49CA-8E0A-DE6BD849B8D9}"/>
              </a:ext>
            </a:extLst>
          </p:cNvPr>
          <p:cNvGrpSpPr/>
          <p:nvPr/>
        </p:nvGrpSpPr>
        <p:grpSpPr>
          <a:xfrm>
            <a:off x="1182866" y="4666345"/>
            <a:ext cx="1333932" cy="1103171"/>
            <a:chOff x="1182866" y="4666345"/>
            <a:chExt cx="1333932" cy="1103171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F91A7C58-E374-42F0-AA43-B3F8D10227E7}"/>
                </a:ext>
              </a:extLst>
            </p:cNvPr>
            <p:cNvGrpSpPr/>
            <p:nvPr/>
          </p:nvGrpSpPr>
          <p:grpSpPr>
            <a:xfrm>
              <a:off x="1528025" y="4666345"/>
              <a:ext cx="670140" cy="670140"/>
              <a:chOff x="1528025" y="4666345"/>
              <a:chExt cx="670140" cy="670140"/>
            </a:xfrm>
          </p:grpSpPr>
          <p:sp>
            <p:nvSpPr>
              <p:cNvPr id="21" name="椭圆 20">
                <a:extLst>
                  <a:ext uri="{FF2B5EF4-FFF2-40B4-BE49-F238E27FC236}">
                    <a16:creationId xmlns:a16="http://schemas.microsoft.com/office/drawing/2014/main" id="{F42D5E6E-B393-4688-A169-DF7FC0338340}"/>
                  </a:ext>
                </a:extLst>
              </p:cNvPr>
              <p:cNvSpPr/>
              <p:nvPr/>
            </p:nvSpPr>
            <p:spPr>
              <a:xfrm>
                <a:off x="1528025" y="4666345"/>
                <a:ext cx="670140" cy="670140"/>
              </a:xfrm>
              <a:prstGeom prst="ellipse">
                <a:avLst/>
              </a:prstGeom>
              <a:noFill/>
              <a:ln w="19050" cmpd="sng">
                <a:solidFill>
                  <a:schemeClr val="tx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numCol="1" rtlCol="0" anchor="ctr"/>
              <a:lstStyle/>
              <a:p>
                <a:pPr algn="ctr"/>
                <a:endParaRPr kumimoji="1" lang="zh-CN">
                  <a:latin typeface="+mj-ea"/>
                  <a:ea typeface="+mj-ea"/>
                </a:endParaRPr>
              </a:p>
            </p:txBody>
          </p:sp>
          <p:sp>
            <p:nvSpPr>
              <p:cNvPr id="56" name="Freeform 125">
                <a:extLst>
                  <a:ext uri="{FF2B5EF4-FFF2-40B4-BE49-F238E27FC236}">
                    <a16:creationId xmlns:a16="http://schemas.microsoft.com/office/drawing/2014/main" id="{5F263495-FDFD-4C75-89AD-2E9001633EBB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124" y="216"/>
                  </a:cxn>
                  <a:cxn ang="0">
                    <a:pos x="160" y="258"/>
                  </a:cxn>
                  <a:cxn ang="0">
                    <a:pos x="194" y="296"/>
                  </a:cxn>
                  <a:cxn ang="0">
                    <a:pos x="196" y="320"/>
                  </a:cxn>
                  <a:cxn ang="0">
                    <a:pos x="188" y="326"/>
                  </a:cxn>
                  <a:cxn ang="0">
                    <a:pos x="142" y="308"/>
                  </a:cxn>
                  <a:cxn ang="0">
                    <a:pos x="122" y="280"/>
                  </a:cxn>
                  <a:cxn ang="0">
                    <a:pos x="112" y="272"/>
                  </a:cxn>
                  <a:cxn ang="0">
                    <a:pos x="102" y="280"/>
                  </a:cxn>
                  <a:cxn ang="0">
                    <a:pos x="80" y="308"/>
                  </a:cxn>
                  <a:cxn ang="0">
                    <a:pos x="34" y="326"/>
                  </a:cxn>
                  <a:cxn ang="0">
                    <a:pos x="26" y="306"/>
                  </a:cxn>
                  <a:cxn ang="0">
                    <a:pos x="38" y="282"/>
                  </a:cxn>
                  <a:cxn ang="0">
                    <a:pos x="76" y="244"/>
                  </a:cxn>
                  <a:cxn ang="0">
                    <a:pos x="100" y="208"/>
                  </a:cxn>
                  <a:cxn ang="0">
                    <a:pos x="98" y="182"/>
                  </a:cxn>
                  <a:cxn ang="0">
                    <a:pos x="60" y="140"/>
                  </a:cxn>
                  <a:cxn ang="0">
                    <a:pos x="26" y="96"/>
                  </a:cxn>
                  <a:cxn ang="0">
                    <a:pos x="24" y="82"/>
                  </a:cxn>
                  <a:cxn ang="0">
                    <a:pos x="38" y="78"/>
                  </a:cxn>
                  <a:cxn ang="0">
                    <a:pos x="92" y="92"/>
                  </a:cxn>
                  <a:cxn ang="0">
                    <a:pos x="132" y="92"/>
                  </a:cxn>
                  <a:cxn ang="0">
                    <a:pos x="184" y="78"/>
                  </a:cxn>
                  <a:cxn ang="0">
                    <a:pos x="198" y="82"/>
                  </a:cxn>
                  <a:cxn ang="0">
                    <a:pos x="194" y="102"/>
                  </a:cxn>
                  <a:cxn ang="0">
                    <a:pos x="146" y="154"/>
                  </a:cxn>
                  <a:cxn ang="0">
                    <a:pos x="122" y="190"/>
                  </a:cxn>
                  <a:cxn ang="0">
                    <a:pos x="30" y="46"/>
                  </a:cxn>
                  <a:cxn ang="0">
                    <a:pos x="112" y="26"/>
                  </a:cxn>
                  <a:cxn ang="0">
                    <a:pos x="168" y="36"/>
                  </a:cxn>
                  <a:cxn ang="0">
                    <a:pos x="198" y="52"/>
                  </a:cxn>
                  <a:cxn ang="0">
                    <a:pos x="198" y="58"/>
                  </a:cxn>
                  <a:cxn ang="0">
                    <a:pos x="112" y="80"/>
                  </a:cxn>
                  <a:cxn ang="0">
                    <a:pos x="40" y="66"/>
                  </a:cxn>
                  <a:cxn ang="0">
                    <a:pos x="24" y="54"/>
                  </a:cxn>
                  <a:cxn ang="0">
                    <a:pos x="222" y="92"/>
                  </a:cxn>
                  <a:cxn ang="0">
                    <a:pos x="220" y="38"/>
                  </a:cxn>
                  <a:cxn ang="0">
                    <a:pos x="174" y="10"/>
                  </a:cxn>
                  <a:cxn ang="0">
                    <a:pos x="112" y="0"/>
                  </a:cxn>
                  <a:cxn ang="0">
                    <a:pos x="32" y="18"/>
                  </a:cxn>
                  <a:cxn ang="0">
                    <a:pos x="0" y="44"/>
                  </a:cxn>
                  <a:cxn ang="0">
                    <a:pos x="0" y="100"/>
                  </a:cxn>
                  <a:cxn ang="0">
                    <a:pos x="38" y="150"/>
                  </a:cxn>
                  <a:cxn ang="0">
                    <a:pos x="76" y="194"/>
                  </a:cxn>
                  <a:cxn ang="0">
                    <a:pos x="74" y="210"/>
                  </a:cxn>
                  <a:cxn ang="0">
                    <a:pos x="24" y="262"/>
                  </a:cxn>
                  <a:cxn ang="0">
                    <a:pos x="0" y="306"/>
                  </a:cxn>
                  <a:cxn ang="0">
                    <a:pos x="2" y="360"/>
                  </a:cxn>
                  <a:cxn ang="0">
                    <a:pos x="48" y="388"/>
                  </a:cxn>
                  <a:cxn ang="0">
                    <a:pos x="112" y="396"/>
                  </a:cxn>
                  <a:cxn ang="0">
                    <a:pos x="190" y="380"/>
                  </a:cxn>
                  <a:cxn ang="0">
                    <a:pos x="222" y="352"/>
                  </a:cxn>
                  <a:cxn ang="0">
                    <a:pos x="222" y="298"/>
                  </a:cxn>
                  <a:cxn ang="0">
                    <a:pos x="184" y="248"/>
                  </a:cxn>
                  <a:cxn ang="0">
                    <a:pos x="146" y="204"/>
                  </a:cxn>
                  <a:cxn ang="0">
                    <a:pos x="148" y="188"/>
                  </a:cxn>
                  <a:cxn ang="0">
                    <a:pos x="198" y="136"/>
                  </a:cxn>
                  <a:cxn ang="0">
                    <a:pos x="222" y="92"/>
                  </a:cxn>
                </a:cxnLst>
                <a:rect l="0" t="0" r="r" b="b"/>
                <a:pathLst>
                  <a:path w="222" h="396">
                    <a:moveTo>
                      <a:pt x="120" y="198"/>
                    </a:moveTo>
                    <a:lnTo>
                      <a:pt x="120" y="198"/>
                    </a:lnTo>
                    <a:lnTo>
                      <a:pt x="122" y="208"/>
                    </a:lnTo>
                    <a:lnTo>
                      <a:pt x="124" y="216"/>
                    </a:lnTo>
                    <a:lnTo>
                      <a:pt x="128" y="222"/>
                    </a:lnTo>
                    <a:lnTo>
                      <a:pt x="134" y="230"/>
                    </a:lnTo>
                    <a:lnTo>
                      <a:pt x="146" y="244"/>
                    </a:lnTo>
                    <a:lnTo>
                      <a:pt x="160" y="258"/>
                    </a:lnTo>
                    <a:lnTo>
                      <a:pt x="160" y="258"/>
                    </a:lnTo>
                    <a:lnTo>
                      <a:pt x="172" y="270"/>
                    </a:lnTo>
                    <a:lnTo>
                      <a:pt x="184" y="282"/>
                    </a:lnTo>
                    <a:lnTo>
                      <a:pt x="194" y="296"/>
                    </a:lnTo>
                    <a:lnTo>
                      <a:pt x="196" y="300"/>
                    </a:lnTo>
                    <a:lnTo>
                      <a:pt x="196" y="306"/>
                    </a:lnTo>
                    <a:lnTo>
                      <a:pt x="196" y="306"/>
                    </a:lnTo>
                    <a:lnTo>
                      <a:pt x="196" y="320"/>
                    </a:lnTo>
                    <a:lnTo>
                      <a:pt x="196" y="320"/>
                    </a:lnTo>
                    <a:lnTo>
                      <a:pt x="196" y="324"/>
                    </a:lnTo>
                    <a:lnTo>
                      <a:pt x="192" y="326"/>
                    </a:lnTo>
                    <a:lnTo>
                      <a:pt x="188" y="326"/>
                    </a:lnTo>
                    <a:lnTo>
                      <a:pt x="182" y="324"/>
                    </a:lnTo>
                    <a:lnTo>
                      <a:pt x="182" y="324"/>
                    </a:lnTo>
                    <a:lnTo>
                      <a:pt x="162" y="318"/>
                    </a:lnTo>
                    <a:lnTo>
                      <a:pt x="142" y="308"/>
                    </a:lnTo>
                    <a:lnTo>
                      <a:pt x="134" y="302"/>
                    </a:lnTo>
                    <a:lnTo>
                      <a:pt x="128" y="296"/>
                    </a:lnTo>
                    <a:lnTo>
                      <a:pt x="122" y="288"/>
                    </a:lnTo>
                    <a:lnTo>
                      <a:pt x="122" y="280"/>
                    </a:lnTo>
                    <a:lnTo>
                      <a:pt x="122" y="280"/>
                    </a:lnTo>
                    <a:lnTo>
                      <a:pt x="120" y="276"/>
                    </a:lnTo>
                    <a:lnTo>
                      <a:pt x="118" y="274"/>
                    </a:lnTo>
                    <a:lnTo>
                      <a:pt x="112" y="272"/>
                    </a:lnTo>
                    <a:lnTo>
                      <a:pt x="104" y="274"/>
                    </a:lnTo>
                    <a:lnTo>
                      <a:pt x="102" y="276"/>
                    </a:lnTo>
                    <a:lnTo>
                      <a:pt x="102" y="280"/>
                    </a:lnTo>
                    <a:lnTo>
                      <a:pt x="102" y="280"/>
                    </a:lnTo>
                    <a:lnTo>
                      <a:pt x="100" y="288"/>
                    </a:lnTo>
                    <a:lnTo>
                      <a:pt x="96" y="296"/>
                    </a:lnTo>
                    <a:lnTo>
                      <a:pt x="88" y="302"/>
                    </a:lnTo>
                    <a:lnTo>
                      <a:pt x="80" y="308"/>
                    </a:lnTo>
                    <a:lnTo>
                      <a:pt x="60" y="318"/>
                    </a:lnTo>
                    <a:lnTo>
                      <a:pt x="40" y="324"/>
                    </a:lnTo>
                    <a:lnTo>
                      <a:pt x="40" y="324"/>
                    </a:lnTo>
                    <a:lnTo>
                      <a:pt x="34" y="326"/>
                    </a:lnTo>
                    <a:lnTo>
                      <a:pt x="30" y="326"/>
                    </a:lnTo>
                    <a:lnTo>
                      <a:pt x="26" y="324"/>
                    </a:lnTo>
                    <a:lnTo>
                      <a:pt x="26" y="320"/>
                    </a:lnTo>
                    <a:lnTo>
                      <a:pt x="26" y="306"/>
                    </a:lnTo>
                    <a:lnTo>
                      <a:pt x="26" y="306"/>
                    </a:lnTo>
                    <a:lnTo>
                      <a:pt x="26" y="300"/>
                    </a:lnTo>
                    <a:lnTo>
                      <a:pt x="28" y="296"/>
                    </a:lnTo>
                    <a:lnTo>
                      <a:pt x="38" y="282"/>
                    </a:lnTo>
                    <a:lnTo>
                      <a:pt x="50" y="270"/>
                    </a:lnTo>
                    <a:lnTo>
                      <a:pt x="62" y="258"/>
                    </a:lnTo>
                    <a:lnTo>
                      <a:pt x="62" y="258"/>
                    </a:lnTo>
                    <a:lnTo>
                      <a:pt x="76" y="244"/>
                    </a:lnTo>
                    <a:lnTo>
                      <a:pt x="90" y="230"/>
                    </a:lnTo>
                    <a:lnTo>
                      <a:pt x="94" y="222"/>
                    </a:lnTo>
                    <a:lnTo>
                      <a:pt x="98" y="216"/>
                    </a:lnTo>
                    <a:lnTo>
                      <a:pt x="100" y="208"/>
                    </a:lnTo>
                    <a:lnTo>
                      <a:pt x="102" y="198"/>
                    </a:lnTo>
                    <a:lnTo>
                      <a:pt x="102" y="198"/>
                    </a:lnTo>
                    <a:lnTo>
                      <a:pt x="100" y="190"/>
                    </a:lnTo>
                    <a:lnTo>
                      <a:pt x="98" y="182"/>
                    </a:lnTo>
                    <a:lnTo>
                      <a:pt x="94" y="176"/>
                    </a:lnTo>
                    <a:lnTo>
                      <a:pt x="88" y="168"/>
                    </a:lnTo>
                    <a:lnTo>
                      <a:pt x="76" y="154"/>
                    </a:lnTo>
                    <a:lnTo>
                      <a:pt x="60" y="140"/>
                    </a:lnTo>
                    <a:lnTo>
                      <a:pt x="60" y="140"/>
                    </a:lnTo>
                    <a:lnTo>
                      <a:pt x="36" y="114"/>
                    </a:lnTo>
                    <a:lnTo>
                      <a:pt x="28" y="102"/>
                    </a:lnTo>
                    <a:lnTo>
                      <a:pt x="26" y="96"/>
                    </a:lnTo>
                    <a:lnTo>
                      <a:pt x="24" y="92"/>
                    </a:lnTo>
                    <a:lnTo>
                      <a:pt x="24" y="92"/>
                    </a:lnTo>
                    <a:lnTo>
                      <a:pt x="24" y="82"/>
                    </a:lnTo>
                    <a:lnTo>
                      <a:pt x="24" y="82"/>
                    </a:lnTo>
                    <a:lnTo>
                      <a:pt x="26" y="78"/>
                    </a:lnTo>
                    <a:lnTo>
                      <a:pt x="30" y="76"/>
                    </a:lnTo>
                    <a:lnTo>
                      <a:pt x="30" y="76"/>
                    </a:lnTo>
                    <a:lnTo>
                      <a:pt x="38" y="78"/>
                    </a:lnTo>
                    <a:lnTo>
                      <a:pt x="38" y="78"/>
                    </a:lnTo>
                    <a:lnTo>
                      <a:pt x="54" y="84"/>
                    </a:lnTo>
                    <a:lnTo>
                      <a:pt x="72" y="88"/>
                    </a:lnTo>
                    <a:lnTo>
                      <a:pt x="92" y="92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12" y="94"/>
                    </a:lnTo>
                    <a:lnTo>
                      <a:pt x="132" y="92"/>
                    </a:lnTo>
                    <a:lnTo>
                      <a:pt x="150" y="88"/>
                    </a:lnTo>
                    <a:lnTo>
                      <a:pt x="168" y="84"/>
                    </a:lnTo>
                    <a:lnTo>
                      <a:pt x="184" y="78"/>
                    </a:lnTo>
                    <a:lnTo>
                      <a:pt x="184" y="78"/>
                    </a:lnTo>
                    <a:lnTo>
                      <a:pt x="192" y="76"/>
                    </a:lnTo>
                    <a:lnTo>
                      <a:pt x="192" y="76"/>
                    </a:lnTo>
                    <a:lnTo>
                      <a:pt x="196" y="78"/>
                    </a:lnTo>
                    <a:lnTo>
                      <a:pt x="198" y="82"/>
                    </a:lnTo>
                    <a:lnTo>
                      <a:pt x="198" y="92"/>
                    </a:lnTo>
                    <a:lnTo>
                      <a:pt x="198" y="92"/>
                    </a:lnTo>
                    <a:lnTo>
                      <a:pt x="196" y="96"/>
                    </a:lnTo>
                    <a:lnTo>
                      <a:pt x="194" y="102"/>
                    </a:lnTo>
                    <a:lnTo>
                      <a:pt x="186" y="114"/>
                    </a:lnTo>
                    <a:lnTo>
                      <a:pt x="162" y="140"/>
                    </a:lnTo>
                    <a:lnTo>
                      <a:pt x="162" y="140"/>
                    </a:lnTo>
                    <a:lnTo>
                      <a:pt x="146" y="154"/>
                    </a:lnTo>
                    <a:lnTo>
                      <a:pt x="134" y="168"/>
                    </a:lnTo>
                    <a:lnTo>
                      <a:pt x="128" y="176"/>
                    </a:lnTo>
                    <a:lnTo>
                      <a:pt x="124" y="182"/>
                    </a:lnTo>
                    <a:lnTo>
                      <a:pt x="122" y="190"/>
                    </a:lnTo>
                    <a:lnTo>
                      <a:pt x="120" y="198"/>
                    </a:lnTo>
                    <a:lnTo>
                      <a:pt x="120" y="198"/>
                    </a:lnTo>
                    <a:close/>
                    <a:moveTo>
                      <a:pt x="30" y="46"/>
                    </a:moveTo>
                    <a:lnTo>
                      <a:pt x="30" y="46"/>
                    </a:lnTo>
                    <a:lnTo>
                      <a:pt x="44" y="40"/>
                    </a:lnTo>
                    <a:lnTo>
                      <a:pt x="60" y="32"/>
                    </a:lnTo>
                    <a:lnTo>
                      <a:pt x="84" y="28"/>
                    </a:lnTo>
                    <a:lnTo>
                      <a:pt x="112" y="26"/>
                    </a:lnTo>
                    <a:lnTo>
                      <a:pt x="112" y="26"/>
                    </a:lnTo>
                    <a:lnTo>
                      <a:pt x="128" y="26"/>
                    </a:lnTo>
                    <a:lnTo>
                      <a:pt x="142" y="28"/>
                    </a:lnTo>
                    <a:lnTo>
                      <a:pt x="168" y="36"/>
                    </a:lnTo>
                    <a:lnTo>
                      <a:pt x="184" y="44"/>
                    </a:lnTo>
                    <a:lnTo>
                      <a:pt x="192" y="46"/>
                    </a:lnTo>
                    <a:lnTo>
                      <a:pt x="192" y="46"/>
                    </a:lnTo>
                    <a:lnTo>
                      <a:pt x="198" y="52"/>
                    </a:lnTo>
                    <a:lnTo>
                      <a:pt x="200" y="56"/>
                    </a:lnTo>
                    <a:lnTo>
                      <a:pt x="200" y="58"/>
                    </a:lnTo>
                    <a:lnTo>
                      <a:pt x="198" y="58"/>
                    </a:lnTo>
                    <a:lnTo>
                      <a:pt x="198" y="58"/>
                    </a:lnTo>
                    <a:lnTo>
                      <a:pt x="182" y="66"/>
                    </a:lnTo>
                    <a:lnTo>
                      <a:pt x="162" y="72"/>
                    </a:lnTo>
                    <a:lnTo>
                      <a:pt x="138" y="78"/>
                    </a:lnTo>
                    <a:lnTo>
                      <a:pt x="112" y="80"/>
                    </a:lnTo>
                    <a:lnTo>
                      <a:pt x="112" y="80"/>
                    </a:lnTo>
                    <a:lnTo>
                      <a:pt x="84" y="78"/>
                    </a:lnTo>
                    <a:lnTo>
                      <a:pt x="60" y="72"/>
                    </a:lnTo>
                    <a:lnTo>
                      <a:pt x="40" y="66"/>
                    </a:lnTo>
                    <a:lnTo>
                      <a:pt x="26" y="58"/>
                    </a:lnTo>
                    <a:lnTo>
                      <a:pt x="26" y="58"/>
                    </a:lnTo>
                    <a:lnTo>
                      <a:pt x="24" y="56"/>
                    </a:lnTo>
                    <a:lnTo>
                      <a:pt x="24" y="54"/>
                    </a:lnTo>
                    <a:lnTo>
                      <a:pt x="26" y="50"/>
                    </a:lnTo>
                    <a:lnTo>
                      <a:pt x="30" y="46"/>
                    </a:lnTo>
                    <a:lnTo>
                      <a:pt x="30" y="46"/>
                    </a:lnTo>
                    <a:close/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  <p:sp>
            <p:nvSpPr>
              <p:cNvPr id="57" name="Freeform 127">
                <a:extLst>
                  <a:ext uri="{FF2B5EF4-FFF2-40B4-BE49-F238E27FC236}">
                    <a16:creationId xmlns:a16="http://schemas.microsoft.com/office/drawing/2014/main" id="{B6929C0B-3325-4D86-832F-589317BBC2B2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67782" y="4824516"/>
                <a:ext cx="165987" cy="50928"/>
              </a:xfrm>
              <a:custGeom>
                <a:avLst/>
                <a:gdLst/>
                <a:ahLst/>
                <a:cxnLst>
                  <a:cxn ang="0">
                    <a:pos x="6" y="20"/>
                  </a:cxn>
                  <a:cxn ang="0">
                    <a:pos x="6" y="20"/>
                  </a:cxn>
                  <a:cxn ang="0">
                    <a:pos x="20" y="14"/>
                  </a:cxn>
                  <a:cxn ang="0">
                    <a:pos x="36" y="6"/>
                  </a:cxn>
                  <a:cxn ang="0">
                    <a:pos x="60" y="2"/>
                  </a:cxn>
                  <a:cxn ang="0">
                    <a:pos x="88" y="0"/>
                  </a:cxn>
                  <a:cxn ang="0">
                    <a:pos x="88" y="0"/>
                  </a:cxn>
                  <a:cxn ang="0">
                    <a:pos x="104" y="0"/>
                  </a:cxn>
                  <a:cxn ang="0">
                    <a:pos x="118" y="2"/>
                  </a:cxn>
                  <a:cxn ang="0">
                    <a:pos x="144" y="10"/>
                  </a:cxn>
                  <a:cxn ang="0">
                    <a:pos x="160" y="18"/>
                  </a:cxn>
                  <a:cxn ang="0">
                    <a:pos x="168" y="20"/>
                  </a:cxn>
                  <a:cxn ang="0">
                    <a:pos x="168" y="20"/>
                  </a:cxn>
                  <a:cxn ang="0">
                    <a:pos x="174" y="26"/>
                  </a:cxn>
                  <a:cxn ang="0">
                    <a:pos x="176" y="30"/>
                  </a:cxn>
                  <a:cxn ang="0">
                    <a:pos x="176" y="32"/>
                  </a:cxn>
                  <a:cxn ang="0">
                    <a:pos x="174" y="32"/>
                  </a:cxn>
                  <a:cxn ang="0">
                    <a:pos x="174" y="32"/>
                  </a:cxn>
                  <a:cxn ang="0">
                    <a:pos x="158" y="40"/>
                  </a:cxn>
                  <a:cxn ang="0">
                    <a:pos x="138" y="46"/>
                  </a:cxn>
                  <a:cxn ang="0">
                    <a:pos x="114" y="52"/>
                  </a:cxn>
                  <a:cxn ang="0">
                    <a:pos x="88" y="54"/>
                  </a:cxn>
                  <a:cxn ang="0">
                    <a:pos x="88" y="54"/>
                  </a:cxn>
                  <a:cxn ang="0">
                    <a:pos x="60" y="52"/>
                  </a:cxn>
                  <a:cxn ang="0">
                    <a:pos x="36" y="46"/>
                  </a:cxn>
                  <a:cxn ang="0">
                    <a:pos x="16" y="40"/>
                  </a:cxn>
                  <a:cxn ang="0">
                    <a:pos x="2" y="32"/>
                  </a:cxn>
                  <a:cxn ang="0">
                    <a:pos x="2" y="32"/>
                  </a:cxn>
                  <a:cxn ang="0">
                    <a:pos x="0" y="30"/>
                  </a:cxn>
                  <a:cxn ang="0">
                    <a:pos x="0" y="28"/>
                  </a:cxn>
                  <a:cxn ang="0">
                    <a:pos x="2" y="24"/>
                  </a:cxn>
                  <a:cxn ang="0">
                    <a:pos x="6" y="20"/>
                  </a:cxn>
                  <a:cxn ang="0">
                    <a:pos x="6" y="20"/>
                  </a:cxn>
                </a:cxnLst>
                <a:rect l="0" t="0" r="r" b="b"/>
                <a:pathLst>
                  <a:path w="176" h="54">
                    <a:moveTo>
                      <a:pt x="6" y="20"/>
                    </a:moveTo>
                    <a:lnTo>
                      <a:pt x="6" y="20"/>
                    </a:lnTo>
                    <a:lnTo>
                      <a:pt x="20" y="14"/>
                    </a:lnTo>
                    <a:lnTo>
                      <a:pt x="36" y="6"/>
                    </a:lnTo>
                    <a:lnTo>
                      <a:pt x="60" y="2"/>
                    </a:lnTo>
                    <a:lnTo>
                      <a:pt x="88" y="0"/>
                    </a:lnTo>
                    <a:lnTo>
                      <a:pt x="88" y="0"/>
                    </a:lnTo>
                    <a:lnTo>
                      <a:pt x="104" y="0"/>
                    </a:lnTo>
                    <a:lnTo>
                      <a:pt x="118" y="2"/>
                    </a:lnTo>
                    <a:lnTo>
                      <a:pt x="144" y="10"/>
                    </a:lnTo>
                    <a:lnTo>
                      <a:pt x="160" y="18"/>
                    </a:lnTo>
                    <a:lnTo>
                      <a:pt x="168" y="20"/>
                    </a:lnTo>
                    <a:lnTo>
                      <a:pt x="168" y="20"/>
                    </a:lnTo>
                    <a:lnTo>
                      <a:pt x="174" y="26"/>
                    </a:lnTo>
                    <a:lnTo>
                      <a:pt x="176" y="30"/>
                    </a:lnTo>
                    <a:lnTo>
                      <a:pt x="176" y="32"/>
                    </a:lnTo>
                    <a:lnTo>
                      <a:pt x="174" y="32"/>
                    </a:lnTo>
                    <a:lnTo>
                      <a:pt x="174" y="32"/>
                    </a:lnTo>
                    <a:lnTo>
                      <a:pt x="158" y="40"/>
                    </a:lnTo>
                    <a:lnTo>
                      <a:pt x="138" y="46"/>
                    </a:lnTo>
                    <a:lnTo>
                      <a:pt x="114" y="52"/>
                    </a:lnTo>
                    <a:lnTo>
                      <a:pt x="88" y="54"/>
                    </a:lnTo>
                    <a:lnTo>
                      <a:pt x="88" y="54"/>
                    </a:lnTo>
                    <a:lnTo>
                      <a:pt x="60" y="52"/>
                    </a:lnTo>
                    <a:lnTo>
                      <a:pt x="36" y="46"/>
                    </a:lnTo>
                    <a:lnTo>
                      <a:pt x="16" y="40"/>
                    </a:lnTo>
                    <a:lnTo>
                      <a:pt x="2" y="32"/>
                    </a:lnTo>
                    <a:lnTo>
                      <a:pt x="2" y="32"/>
                    </a:lnTo>
                    <a:lnTo>
                      <a:pt x="0" y="30"/>
                    </a:lnTo>
                    <a:lnTo>
                      <a:pt x="0" y="28"/>
                    </a:lnTo>
                    <a:lnTo>
                      <a:pt x="2" y="24"/>
                    </a:lnTo>
                    <a:lnTo>
                      <a:pt x="6" y="20"/>
                    </a:lnTo>
                    <a:lnTo>
                      <a:pt x="6" y="20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  <p:sp>
            <p:nvSpPr>
              <p:cNvPr id="58" name="Freeform 128">
                <a:extLst>
                  <a:ext uri="{FF2B5EF4-FFF2-40B4-BE49-F238E27FC236}">
                    <a16:creationId xmlns:a16="http://schemas.microsoft.com/office/drawing/2014/main" id="{7AA2DBA3-E75A-4359-81AB-79F8869A9E4C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745147" y="4799995"/>
                <a:ext cx="209370" cy="373471"/>
              </a:xfrm>
              <a:custGeom>
                <a:avLst/>
                <a:gdLst/>
                <a:ahLst/>
                <a:cxnLst>
                  <a:cxn ang="0">
                    <a:pos x="222" y="92"/>
                  </a:cxn>
                  <a:cxn ang="0">
                    <a:pos x="222" y="44"/>
                  </a:cxn>
                  <a:cxn ang="0">
                    <a:pos x="214" y="32"/>
                  </a:cxn>
                  <a:cxn ang="0">
                    <a:pos x="190" y="18"/>
                  </a:cxn>
                  <a:cxn ang="0">
                    <a:pos x="154" y="6"/>
                  </a:cxn>
                  <a:cxn ang="0">
                    <a:pos x="112" y="0"/>
                  </a:cxn>
                  <a:cxn ang="0">
                    <a:pos x="88" y="2"/>
                  </a:cxn>
                  <a:cxn ang="0">
                    <a:pos x="48" y="10"/>
                  </a:cxn>
                  <a:cxn ang="0">
                    <a:pos x="18" y="24"/>
                  </a:cxn>
                  <a:cxn ang="0">
                    <a:pos x="2" y="38"/>
                  </a:cxn>
                  <a:cxn ang="0">
                    <a:pos x="0" y="44"/>
                  </a:cxn>
                  <a:cxn ang="0">
                    <a:pos x="0" y="92"/>
                  </a:cxn>
                  <a:cxn ang="0">
                    <a:pos x="4" y="108"/>
                  </a:cxn>
                  <a:cxn ang="0">
                    <a:pos x="24" y="136"/>
                  </a:cxn>
                  <a:cxn ang="0">
                    <a:pos x="52" y="162"/>
                  </a:cxn>
                  <a:cxn ang="0">
                    <a:pos x="74" y="188"/>
                  </a:cxn>
                  <a:cxn ang="0">
                    <a:pos x="76" y="198"/>
                  </a:cxn>
                  <a:cxn ang="0">
                    <a:pos x="76" y="204"/>
                  </a:cxn>
                  <a:cxn ang="0">
                    <a:pos x="64" y="222"/>
                  </a:cxn>
                  <a:cxn ang="0">
                    <a:pos x="38" y="248"/>
                  </a:cxn>
                  <a:cxn ang="0">
                    <a:pos x="12" y="276"/>
                  </a:cxn>
                  <a:cxn ang="0">
                    <a:pos x="0" y="298"/>
                  </a:cxn>
                  <a:cxn ang="0">
                    <a:pos x="0" y="306"/>
                  </a:cxn>
                  <a:cxn ang="0">
                    <a:pos x="0" y="352"/>
                  </a:cxn>
                  <a:cxn ang="0">
                    <a:pos x="8" y="366"/>
                  </a:cxn>
                  <a:cxn ang="0">
                    <a:pos x="32" y="380"/>
                  </a:cxn>
                  <a:cxn ang="0">
                    <a:pos x="68" y="392"/>
                  </a:cxn>
                  <a:cxn ang="0">
                    <a:pos x="112" y="396"/>
                  </a:cxn>
                  <a:cxn ang="0">
                    <a:pos x="134" y="396"/>
                  </a:cxn>
                  <a:cxn ang="0">
                    <a:pos x="174" y="388"/>
                  </a:cxn>
                  <a:cxn ang="0">
                    <a:pos x="204" y="374"/>
                  </a:cxn>
                  <a:cxn ang="0">
                    <a:pos x="220" y="360"/>
                  </a:cxn>
                  <a:cxn ang="0">
                    <a:pos x="222" y="352"/>
                  </a:cxn>
                  <a:cxn ang="0">
                    <a:pos x="222" y="306"/>
                  </a:cxn>
                  <a:cxn ang="0">
                    <a:pos x="218" y="290"/>
                  </a:cxn>
                  <a:cxn ang="0">
                    <a:pos x="198" y="262"/>
                  </a:cxn>
                  <a:cxn ang="0">
                    <a:pos x="170" y="234"/>
                  </a:cxn>
                  <a:cxn ang="0">
                    <a:pos x="148" y="210"/>
                  </a:cxn>
                  <a:cxn ang="0">
                    <a:pos x="146" y="198"/>
                  </a:cxn>
                  <a:cxn ang="0">
                    <a:pos x="146" y="194"/>
                  </a:cxn>
                  <a:cxn ang="0">
                    <a:pos x="158" y="176"/>
                  </a:cxn>
                  <a:cxn ang="0">
                    <a:pos x="184" y="150"/>
                  </a:cxn>
                  <a:cxn ang="0">
                    <a:pos x="210" y="122"/>
                  </a:cxn>
                  <a:cxn ang="0">
                    <a:pos x="222" y="100"/>
                  </a:cxn>
                </a:cxnLst>
                <a:rect l="0" t="0" r="r" b="b"/>
                <a:pathLst>
                  <a:path w="222" h="396">
                    <a:moveTo>
                      <a:pt x="222" y="92"/>
                    </a:moveTo>
                    <a:lnTo>
                      <a:pt x="222" y="92"/>
                    </a:lnTo>
                    <a:lnTo>
                      <a:pt x="222" y="44"/>
                    </a:lnTo>
                    <a:lnTo>
                      <a:pt x="222" y="44"/>
                    </a:lnTo>
                    <a:lnTo>
                      <a:pt x="220" y="38"/>
                    </a:lnTo>
                    <a:lnTo>
                      <a:pt x="214" y="32"/>
                    </a:lnTo>
                    <a:lnTo>
                      <a:pt x="204" y="24"/>
                    </a:lnTo>
                    <a:lnTo>
                      <a:pt x="190" y="18"/>
                    </a:lnTo>
                    <a:lnTo>
                      <a:pt x="174" y="10"/>
                    </a:lnTo>
                    <a:lnTo>
                      <a:pt x="154" y="6"/>
                    </a:lnTo>
                    <a:lnTo>
                      <a:pt x="134" y="2"/>
                    </a:lnTo>
                    <a:lnTo>
                      <a:pt x="112" y="0"/>
                    </a:lnTo>
                    <a:lnTo>
                      <a:pt x="112" y="0"/>
                    </a:lnTo>
                    <a:lnTo>
                      <a:pt x="88" y="2"/>
                    </a:lnTo>
                    <a:lnTo>
                      <a:pt x="68" y="6"/>
                    </a:lnTo>
                    <a:lnTo>
                      <a:pt x="48" y="10"/>
                    </a:lnTo>
                    <a:lnTo>
                      <a:pt x="32" y="18"/>
                    </a:lnTo>
                    <a:lnTo>
                      <a:pt x="18" y="24"/>
                    </a:lnTo>
                    <a:lnTo>
                      <a:pt x="8" y="32"/>
                    </a:lnTo>
                    <a:lnTo>
                      <a:pt x="2" y="38"/>
                    </a:lnTo>
                    <a:lnTo>
                      <a:pt x="0" y="44"/>
                    </a:lnTo>
                    <a:lnTo>
                      <a:pt x="0" y="44"/>
                    </a:lnTo>
                    <a:lnTo>
                      <a:pt x="0" y="92"/>
                    </a:lnTo>
                    <a:lnTo>
                      <a:pt x="0" y="92"/>
                    </a:lnTo>
                    <a:lnTo>
                      <a:pt x="0" y="100"/>
                    </a:lnTo>
                    <a:lnTo>
                      <a:pt x="4" y="108"/>
                    </a:lnTo>
                    <a:lnTo>
                      <a:pt x="12" y="122"/>
                    </a:lnTo>
                    <a:lnTo>
                      <a:pt x="24" y="136"/>
                    </a:lnTo>
                    <a:lnTo>
                      <a:pt x="38" y="150"/>
                    </a:lnTo>
                    <a:lnTo>
                      <a:pt x="52" y="162"/>
                    </a:lnTo>
                    <a:lnTo>
                      <a:pt x="64" y="176"/>
                    </a:lnTo>
                    <a:lnTo>
                      <a:pt x="74" y="188"/>
                    </a:lnTo>
                    <a:lnTo>
                      <a:pt x="76" y="194"/>
                    </a:lnTo>
                    <a:lnTo>
                      <a:pt x="76" y="198"/>
                    </a:lnTo>
                    <a:lnTo>
                      <a:pt x="76" y="198"/>
                    </a:lnTo>
                    <a:lnTo>
                      <a:pt x="76" y="204"/>
                    </a:lnTo>
                    <a:lnTo>
                      <a:pt x="74" y="210"/>
                    </a:lnTo>
                    <a:lnTo>
                      <a:pt x="64" y="222"/>
                    </a:lnTo>
                    <a:lnTo>
                      <a:pt x="52" y="234"/>
                    </a:lnTo>
                    <a:lnTo>
                      <a:pt x="38" y="248"/>
                    </a:lnTo>
                    <a:lnTo>
                      <a:pt x="24" y="262"/>
                    </a:lnTo>
                    <a:lnTo>
                      <a:pt x="12" y="276"/>
                    </a:lnTo>
                    <a:lnTo>
                      <a:pt x="4" y="290"/>
                    </a:lnTo>
                    <a:lnTo>
                      <a:pt x="0" y="298"/>
                    </a:lnTo>
                    <a:lnTo>
                      <a:pt x="0" y="306"/>
                    </a:lnTo>
                    <a:lnTo>
                      <a:pt x="0" y="306"/>
                    </a:lnTo>
                    <a:lnTo>
                      <a:pt x="0" y="352"/>
                    </a:lnTo>
                    <a:lnTo>
                      <a:pt x="0" y="352"/>
                    </a:lnTo>
                    <a:lnTo>
                      <a:pt x="2" y="360"/>
                    </a:lnTo>
                    <a:lnTo>
                      <a:pt x="8" y="366"/>
                    </a:lnTo>
                    <a:lnTo>
                      <a:pt x="18" y="374"/>
                    </a:lnTo>
                    <a:lnTo>
                      <a:pt x="32" y="380"/>
                    </a:lnTo>
                    <a:lnTo>
                      <a:pt x="48" y="388"/>
                    </a:lnTo>
                    <a:lnTo>
                      <a:pt x="68" y="392"/>
                    </a:lnTo>
                    <a:lnTo>
                      <a:pt x="88" y="396"/>
                    </a:lnTo>
                    <a:lnTo>
                      <a:pt x="112" y="396"/>
                    </a:lnTo>
                    <a:lnTo>
                      <a:pt x="112" y="396"/>
                    </a:lnTo>
                    <a:lnTo>
                      <a:pt x="134" y="396"/>
                    </a:lnTo>
                    <a:lnTo>
                      <a:pt x="154" y="392"/>
                    </a:lnTo>
                    <a:lnTo>
                      <a:pt x="174" y="388"/>
                    </a:lnTo>
                    <a:lnTo>
                      <a:pt x="190" y="380"/>
                    </a:lnTo>
                    <a:lnTo>
                      <a:pt x="204" y="374"/>
                    </a:lnTo>
                    <a:lnTo>
                      <a:pt x="214" y="366"/>
                    </a:lnTo>
                    <a:lnTo>
                      <a:pt x="220" y="360"/>
                    </a:lnTo>
                    <a:lnTo>
                      <a:pt x="222" y="352"/>
                    </a:lnTo>
                    <a:lnTo>
                      <a:pt x="222" y="352"/>
                    </a:lnTo>
                    <a:lnTo>
                      <a:pt x="222" y="306"/>
                    </a:lnTo>
                    <a:lnTo>
                      <a:pt x="222" y="306"/>
                    </a:lnTo>
                    <a:lnTo>
                      <a:pt x="222" y="298"/>
                    </a:lnTo>
                    <a:lnTo>
                      <a:pt x="218" y="290"/>
                    </a:lnTo>
                    <a:lnTo>
                      <a:pt x="210" y="276"/>
                    </a:lnTo>
                    <a:lnTo>
                      <a:pt x="198" y="262"/>
                    </a:lnTo>
                    <a:lnTo>
                      <a:pt x="184" y="248"/>
                    </a:lnTo>
                    <a:lnTo>
                      <a:pt x="170" y="234"/>
                    </a:lnTo>
                    <a:lnTo>
                      <a:pt x="158" y="222"/>
                    </a:lnTo>
                    <a:lnTo>
                      <a:pt x="148" y="210"/>
                    </a:lnTo>
                    <a:lnTo>
                      <a:pt x="146" y="204"/>
                    </a:lnTo>
                    <a:lnTo>
                      <a:pt x="146" y="198"/>
                    </a:lnTo>
                    <a:lnTo>
                      <a:pt x="146" y="198"/>
                    </a:lnTo>
                    <a:lnTo>
                      <a:pt x="146" y="194"/>
                    </a:lnTo>
                    <a:lnTo>
                      <a:pt x="148" y="188"/>
                    </a:lnTo>
                    <a:lnTo>
                      <a:pt x="158" y="176"/>
                    </a:lnTo>
                    <a:lnTo>
                      <a:pt x="170" y="162"/>
                    </a:lnTo>
                    <a:lnTo>
                      <a:pt x="184" y="150"/>
                    </a:lnTo>
                    <a:lnTo>
                      <a:pt x="198" y="136"/>
                    </a:lnTo>
                    <a:lnTo>
                      <a:pt x="210" y="122"/>
                    </a:lnTo>
                    <a:lnTo>
                      <a:pt x="218" y="108"/>
                    </a:lnTo>
                    <a:lnTo>
                      <a:pt x="222" y="100"/>
                    </a:lnTo>
                    <a:lnTo>
                      <a:pt x="222" y="92"/>
                    </a:lnTo>
                  </a:path>
                </a:pathLst>
              </a:custGeom>
              <a:no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</p:grpSp>
        <p:sp>
          <p:nvSpPr>
            <p:cNvPr id="71" name="文本框 70">
              <a:extLst>
                <a:ext uri="{FF2B5EF4-FFF2-40B4-BE49-F238E27FC236}">
                  <a16:creationId xmlns:a16="http://schemas.microsoft.com/office/drawing/2014/main" id="{FCD15A5D-2881-48EC-8E37-E35B98FA24F3}"/>
                </a:ext>
              </a:extLst>
            </p:cNvPr>
            <p:cNvSpPr txBox="1"/>
            <p:nvPr/>
          </p:nvSpPr>
          <p:spPr>
            <a:xfrm>
              <a:off x="1182866" y="5400184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嵌入模型</a:t>
              </a:r>
              <a:endParaRPr kumimoji="1" 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sp>
        <p:nvSpPr>
          <p:cNvPr id="8" name="燕尾形 18">
            <a:extLst>
              <a:ext uri="{FF2B5EF4-FFF2-40B4-BE49-F238E27FC236}">
                <a16:creationId xmlns:a16="http://schemas.microsoft.com/office/drawing/2014/main" id="{673ADEDF-4AD2-473D-8766-0CFBF23519C8}"/>
              </a:ext>
            </a:extLst>
          </p:cNvPr>
          <p:cNvSpPr/>
          <p:nvPr/>
        </p:nvSpPr>
        <p:spPr>
          <a:xfrm>
            <a:off x="4949719" y="3387744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可视化</a:t>
            </a:r>
            <a:endParaRPr kumimoji="1" 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9" name="直线连接符 19">
            <a:extLst>
              <a:ext uri="{FF2B5EF4-FFF2-40B4-BE49-F238E27FC236}">
                <a16:creationId xmlns:a16="http://schemas.microsoft.com/office/drawing/2014/main" id="{CF5BC1FB-746A-4A32-BF98-BB813FEED845}"/>
              </a:ext>
            </a:extLst>
          </p:cNvPr>
          <p:cNvCxnSpPr/>
          <p:nvPr/>
        </p:nvCxnSpPr>
        <p:spPr>
          <a:xfrm flipH="1">
            <a:off x="5483559" y="3916602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20">
            <a:extLst>
              <a:ext uri="{FF2B5EF4-FFF2-40B4-BE49-F238E27FC236}">
                <a16:creationId xmlns:a16="http://schemas.microsoft.com/office/drawing/2014/main" id="{A5964E62-128F-47E3-9378-70549289F1AD}"/>
              </a:ext>
            </a:extLst>
          </p:cNvPr>
          <p:cNvCxnSpPr/>
          <p:nvPr/>
        </p:nvCxnSpPr>
        <p:spPr>
          <a:xfrm flipH="1" flipV="1">
            <a:off x="5487671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E3D6994A-9ED6-4465-B43C-507EFA5807BB}"/>
              </a:ext>
            </a:extLst>
          </p:cNvPr>
          <p:cNvGrpSpPr/>
          <p:nvPr/>
        </p:nvGrpSpPr>
        <p:grpSpPr>
          <a:xfrm>
            <a:off x="4555543" y="1488983"/>
            <a:ext cx="1333932" cy="1105185"/>
            <a:chOff x="4555543" y="1488983"/>
            <a:chExt cx="1333932" cy="1105185"/>
          </a:xfrm>
        </p:grpSpPr>
        <p:sp>
          <p:nvSpPr>
            <p:cNvPr id="18" name="椭圆 17">
              <a:extLst>
                <a:ext uri="{FF2B5EF4-FFF2-40B4-BE49-F238E27FC236}">
                  <a16:creationId xmlns:a16="http://schemas.microsoft.com/office/drawing/2014/main" id="{A449F93B-5B05-4437-A1C6-DAE52F5CDBA5}"/>
                </a:ext>
              </a:extLst>
            </p:cNvPr>
            <p:cNvSpPr/>
            <p:nvPr/>
          </p:nvSpPr>
          <p:spPr>
            <a:xfrm>
              <a:off x="4887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sp>
          <p:nvSpPr>
            <p:cNvPr id="35" name="Freeform 119">
              <a:extLst>
                <a:ext uri="{FF2B5EF4-FFF2-40B4-BE49-F238E27FC236}">
                  <a16:creationId xmlns:a16="http://schemas.microsoft.com/office/drawing/2014/main" id="{A4D76852-000B-469A-AFA1-59EA088A5590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5042509" y="2079098"/>
              <a:ext cx="360000" cy="360000"/>
            </a:xfrm>
            <a:custGeom>
              <a:avLst/>
              <a:gdLst/>
              <a:ahLst/>
              <a:cxnLst>
                <a:cxn ang="0">
                  <a:pos x="182" y="12"/>
                </a:cxn>
                <a:cxn ang="0">
                  <a:pos x="76" y="76"/>
                </a:cxn>
                <a:cxn ang="0">
                  <a:pos x="10" y="182"/>
                </a:cxn>
                <a:cxn ang="0">
                  <a:pos x="0" y="286"/>
                </a:cxn>
                <a:cxn ang="0">
                  <a:pos x="44" y="406"/>
                </a:cxn>
                <a:cxn ang="0">
                  <a:pos x="136" y="488"/>
                </a:cxn>
                <a:cxn ang="0">
                  <a:pos x="260" y="520"/>
                </a:cxn>
                <a:cxn ang="0">
                  <a:pos x="360" y="500"/>
                </a:cxn>
                <a:cxn ang="0">
                  <a:pos x="460" y="426"/>
                </a:cxn>
                <a:cxn ang="0">
                  <a:pos x="514" y="312"/>
                </a:cxn>
                <a:cxn ang="0">
                  <a:pos x="514" y="208"/>
                </a:cxn>
                <a:cxn ang="0">
                  <a:pos x="460" y="94"/>
                </a:cxn>
                <a:cxn ang="0">
                  <a:pos x="360" y="20"/>
                </a:cxn>
                <a:cxn ang="0">
                  <a:pos x="260" y="0"/>
                </a:cxn>
                <a:cxn ang="0">
                  <a:pos x="172" y="88"/>
                </a:cxn>
                <a:cxn ang="0">
                  <a:pos x="118" y="96"/>
                </a:cxn>
                <a:cxn ang="0">
                  <a:pos x="194" y="54"/>
                </a:cxn>
                <a:cxn ang="0">
                  <a:pos x="148" y="140"/>
                </a:cxn>
                <a:cxn ang="0">
                  <a:pos x="42" y="252"/>
                </a:cxn>
                <a:cxn ang="0">
                  <a:pos x="58" y="180"/>
                </a:cxn>
                <a:cxn ang="0">
                  <a:pos x="100" y="114"/>
                </a:cxn>
                <a:cxn ang="0">
                  <a:pos x="132" y="336"/>
                </a:cxn>
                <a:cxn ang="0">
                  <a:pos x="100" y="410"/>
                </a:cxn>
                <a:cxn ang="0">
                  <a:pos x="58" y="350"/>
                </a:cxn>
                <a:cxn ang="0">
                  <a:pos x="42" y="276"/>
                </a:cxn>
                <a:cxn ang="0">
                  <a:pos x="156" y="406"/>
                </a:cxn>
                <a:cxn ang="0">
                  <a:pos x="192" y="466"/>
                </a:cxn>
                <a:cxn ang="0">
                  <a:pos x="118" y="426"/>
                </a:cxn>
                <a:cxn ang="0">
                  <a:pos x="220" y="460"/>
                </a:cxn>
                <a:cxn ang="0">
                  <a:pos x="210" y="392"/>
                </a:cxn>
                <a:cxn ang="0">
                  <a:pos x="248" y="364"/>
                </a:cxn>
                <a:cxn ang="0">
                  <a:pos x="162" y="356"/>
                </a:cxn>
                <a:cxn ang="0">
                  <a:pos x="248" y="364"/>
                </a:cxn>
                <a:cxn ang="0">
                  <a:pos x="156" y="196"/>
                </a:cxn>
                <a:cxn ang="0">
                  <a:pos x="208" y="154"/>
                </a:cxn>
                <a:cxn ang="0">
                  <a:pos x="212" y="130"/>
                </a:cxn>
                <a:cxn ang="0">
                  <a:pos x="206" y="80"/>
                </a:cxn>
                <a:cxn ang="0">
                  <a:pos x="248" y="134"/>
                </a:cxn>
                <a:cxn ang="0">
                  <a:pos x="358" y="114"/>
                </a:cxn>
                <a:cxn ang="0">
                  <a:pos x="320" y="54"/>
                </a:cxn>
                <a:cxn ang="0">
                  <a:pos x="396" y="94"/>
                </a:cxn>
                <a:cxn ang="0">
                  <a:pos x="294" y="60"/>
                </a:cxn>
                <a:cxn ang="0">
                  <a:pos x="334" y="122"/>
                </a:cxn>
                <a:cxn ang="0">
                  <a:pos x="268" y="158"/>
                </a:cxn>
                <a:cxn ang="0">
                  <a:pos x="352" y="170"/>
                </a:cxn>
                <a:cxn ang="0">
                  <a:pos x="268" y="158"/>
                </a:cxn>
                <a:cxn ang="0">
                  <a:pos x="360" y="330"/>
                </a:cxn>
                <a:cxn ang="0">
                  <a:pos x="290" y="366"/>
                </a:cxn>
                <a:cxn ang="0">
                  <a:pos x="268" y="476"/>
                </a:cxn>
                <a:cxn ang="0">
                  <a:pos x="336" y="400"/>
                </a:cxn>
                <a:cxn ang="0">
                  <a:pos x="296" y="462"/>
                </a:cxn>
                <a:cxn ang="0">
                  <a:pos x="328" y="460"/>
                </a:cxn>
                <a:cxn ang="0">
                  <a:pos x="380" y="418"/>
                </a:cxn>
                <a:cxn ang="0">
                  <a:pos x="342" y="460"/>
                </a:cxn>
                <a:cxn ang="0">
                  <a:pos x="394" y="400"/>
                </a:cxn>
                <a:cxn ang="0">
                  <a:pos x="388" y="308"/>
                </a:cxn>
                <a:cxn ang="0">
                  <a:pos x="468" y="314"/>
                </a:cxn>
                <a:cxn ang="0">
                  <a:pos x="428" y="396"/>
                </a:cxn>
                <a:cxn ang="0">
                  <a:pos x="388" y="222"/>
                </a:cxn>
                <a:cxn ang="0">
                  <a:pos x="394" y="126"/>
                </a:cxn>
                <a:cxn ang="0">
                  <a:pos x="448" y="162"/>
                </a:cxn>
                <a:cxn ang="0">
                  <a:pos x="474" y="252"/>
                </a:cxn>
              </a:cxnLst>
              <a:rect l="0" t="0" r="r" b="b"/>
              <a:pathLst>
                <a:path w="520" h="520">
                  <a:moveTo>
                    <a:pt x="260" y="0"/>
                  </a:moveTo>
                  <a:lnTo>
                    <a:pt x="260" y="0"/>
                  </a:lnTo>
                  <a:lnTo>
                    <a:pt x="232" y="2"/>
                  </a:lnTo>
                  <a:lnTo>
                    <a:pt x="206" y="6"/>
                  </a:lnTo>
                  <a:lnTo>
                    <a:pt x="182" y="12"/>
                  </a:lnTo>
                  <a:lnTo>
                    <a:pt x="158" y="20"/>
                  </a:lnTo>
                  <a:lnTo>
                    <a:pt x="136" y="32"/>
                  </a:lnTo>
                  <a:lnTo>
                    <a:pt x="114" y="44"/>
                  </a:lnTo>
                  <a:lnTo>
                    <a:pt x="94" y="60"/>
                  </a:lnTo>
                  <a:lnTo>
                    <a:pt x="76" y="76"/>
                  </a:lnTo>
                  <a:lnTo>
                    <a:pt x="58" y="94"/>
                  </a:lnTo>
                  <a:lnTo>
                    <a:pt x="44" y="114"/>
                  </a:lnTo>
                  <a:lnTo>
                    <a:pt x="30" y="136"/>
                  </a:lnTo>
                  <a:lnTo>
                    <a:pt x="20" y="158"/>
                  </a:lnTo>
                  <a:lnTo>
                    <a:pt x="10" y="182"/>
                  </a:lnTo>
                  <a:lnTo>
                    <a:pt x="4" y="208"/>
                  </a:lnTo>
                  <a:lnTo>
                    <a:pt x="0" y="234"/>
                  </a:lnTo>
                  <a:lnTo>
                    <a:pt x="0" y="260"/>
                  </a:lnTo>
                  <a:lnTo>
                    <a:pt x="0" y="260"/>
                  </a:lnTo>
                  <a:lnTo>
                    <a:pt x="0" y="286"/>
                  </a:lnTo>
                  <a:lnTo>
                    <a:pt x="4" y="312"/>
                  </a:lnTo>
                  <a:lnTo>
                    <a:pt x="10" y="338"/>
                  </a:lnTo>
                  <a:lnTo>
                    <a:pt x="20" y="360"/>
                  </a:lnTo>
                  <a:lnTo>
                    <a:pt x="30" y="384"/>
                  </a:lnTo>
                  <a:lnTo>
                    <a:pt x="44" y="406"/>
                  </a:lnTo>
                  <a:lnTo>
                    <a:pt x="58" y="426"/>
                  </a:lnTo>
                  <a:lnTo>
                    <a:pt x="76" y="444"/>
                  </a:lnTo>
                  <a:lnTo>
                    <a:pt x="94" y="460"/>
                  </a:lnTo>
                  <a:lnTo>
                    <a:pt x="114" y="476"/>
                  </a:lnTo>
                  <a:lnTo>
                    <a:pt x="136" y="488"/>
                  </a:lnTo>
                  <a:lnTo>
                    <a:pt x="158" y="500"/>
                  </a:lnTo>
                  <a:lnTo>
                    <a:pt x="182" y="508"/>
                  </a:lnTo>
                  <a:lnTo>
                    <a:pt x="206" y="514"/>
                  </a:lnTo>
                  <a:lnTo>
                    <a:pt x="232" y="518"/>
                  </a:lnTo>
                  <a:lnTo>
                    <a:pt x="260" y="520"/>
                  </a:lnTo>
                  <a:lnTo>
                    <a:pt x="260" y="520"/>
                  </a:lnTo>
                  <a:lnTo>
                    <a:pt x="286" y="518"/>
                  </a:lnTo>
                  <a:lnTo>
                    <a:pt x="312" y="514"/>
                  </a:lnTo>
                  <a:lnTo>
                    <a:pt x="336" y="508"/>
                  </a:lnTo>
                  <a:lnTo>
                    <a:pt x="360" y="500"/>
                  </a:lnTo>
                  <a:lnTo>
                    <a:pt x="384" y="488"/>
                  </a:lnTo>
                  <a:lnTo>
                    <a:pt x="404" y="476"/>
                  </a:lnTo>
                  <a:lnTo>
                    <a:pt x="424" y="460"/>
                  </a:lnTo>
                  <a:lnTo>
                    <a:pt x="444" y="444"/>
                  </a:lnTo>
                  <a:lnTo>
                    <a:pt x="460" y="426"/>
                  </a:lnTo>
                  <a:lnTo>
                    <a:pt x="474" y="406"/>
                  </a:lnTo>
                  <a:lnTo>
                    <a:pt x="488" y="384"/>
                  </a:lnTo>
                  <a:lnTo>
                    <a:pt x="498" y="360"/>
                  </a:lnTo>
                  <a:lnTo>
                    <a:pt x="508" y="338"/>
                  </a:lnTo>
                  <a:lnTo>
                    <a:pt x="514" y="312"/>
                  </a:lnTo>
                  <a:lnTo>
                    <a:pt x="518" y="286"/>
                  </a:lnTo>
                  <a:lnTo>
                    <a:pt x="520" y="260"/>
                  </a:lnTo>
                  <a:lnTo>
                    <a:pt x="520" y="260"/>
                  </a:lnTo>
                  <a:lnTo>
                    <a:pt x="518" y="234"/>
                  </a:lnTo>
                  <a:lnTo>
                    <a:pt x="514" y="208"/>
                  </a:lnTo>
                  <a:lnTo>
                    <a:pt x="508" y="182"/>
                  </a:lnTo>
                  <a:lnTo>
                    <a:pt x="498" y="158"/>
                  </a:lnTo>
                  <a:lnTo>
                    <a:pt x="488" y="136"/>
                  </a:lnTo>
                  <a:lnTo>
                    <a:pt x="474" y="114"/>
                  </a:lnTo>
                  <a:lnTo>
                    <a:pt x="460" y="94"/>
                  </a:lnTo>
                  <a:lnTo>
                    <a:pt x="444" y="76"/>
                  </a:lnTo>
                  <a:lnTo>
                    <a:pt x="424" y="60"/>
                  </a:lnTo>
                  <a:lnTo>
                    <a:pt x="404" y="44"/>
                  </a:lnTo>
                  <a:lnTo>
                    <a:pt x="384" y="32"/>
                  </a:lnTo>
                  <a:lnTo>
                    <a:pt x="360" y="20"/>
                  </a:lnTo>
                  <a:lnTo>
                    <a:pt x="336" y="12"/>
                  </a:lnTo>
                  <a:lnTo>
                    <a:pt x="312" y="6"/>
                  </a:lnTo>
                  <a:lnTo>
                    <a:pt x="286" y="2"/>
                  </a:lnTo>
                  <a:lnTo>
                    <a:pt x="260" y="0"/>
                  </a:lnTo>
                  <a:lnTo>
                    <a:pt x="260" y="0"/>
                  </a:lnTo>
                  <a:close/>
                  <a:moveTo>
                    <a:pt x="194" y="54"/>
                  </a:moveTo>
                  <a:lnTo>
                    <a:pt x="194" y="54"/>
                  </a:lnTo>
                  <a:lnTo>
                    <a:pt x="186" y="64"/>
                  </a:lnTo>
                  <a:lnTo>
                    <a:pt x="186" y="64"/>
                  </a:lnTo>
                  <a:lnTo>
                    <a:pt x="172" y="88"/>
                  </a:lnTo>
                  <a:lnTo>
                    <a:pt x="158" y="114"/>
                  </a:lnTo>
                  <a:lnTo>
                    <a:pt x="158" y="114"/>
                  </a:lnTo>
                  <a:lnTo>
                    <a:pt x="136" y="106"/>
                  </a:lnTo>
                  <a:lnTo>
                    <a:pt x="118" y="96"/>
                  </a:lnTo>
                  <a:lnTo>
                    <a:pt x="118" y="96"/>
                  </a:lnTo>
                  <a:lnTo>
                    <a:pt x="136" y="82"/>
                  </a:lnTo>
                  <a:lnTo>
                    <a:pt x="154" y="70"/>
                  </a:lnTo>
                  <a:lnTo>
                    <a:pt x="174" y="62"/>
                  </a:lnTo>
                  <a:lnTo>
                    <a:pt x="194" y="54"/>
                  </a:lnTo>
                  <a:lnTo>
                    <a:pt x="194" y="54"/>
                  </a:lnTo>
                  <a:close/>
                  <a:moveTo>
                    <a:pt x="100" y="114"/>
                  </a:moveTo>
                  <a:lnTo>
                    <a:pt x="100" y="114"/>
                  </a:lnTo>
                  <a:lnTo>
                    <a:pt x="122" y="128"/>
                  </a:lnTo>
                  <a:lnTo>
                    <a:pt x="148" y="140"/>
                  </a:lnTo>
                  <a:lnTo>
                    <a:pt x="148" y="140"/>
                  </a:lnTo>
                  <a:lnTo>
                    <a:pt x="140" y="164"/>
                  </a:lnTo>
                  <a:lnTo>
                    <a:pt x="132" y="192"/>
                  </a:lnTo>
                  <a:lnTo>
                    <a:pt x="128" y="222"/>
                  </a:lnTo>
                  <a:lnTo>
                    <a:pt x="124" y="252"/>
                  </a:lnTo>
                  <a:lnTo>
                    <a:pt x="42" y="252"/>
                  </a:lnTo>
                  <a:lnTo>
                    <a:pt x="42" y="252"/>
                  </a:lnTo>
                  <a:lnTo>
                    <a:pt x="44" y="234"/>
                  </a:lnTo>
                  <a:lnTo>
                    <a:pt x="48" y="216"/>
                  </a:lnTo>
                  <a:lnTo>
                    <a:pt x="52" y="196"/>
                  </a:lnTo>
                  <a:lnTo>
                    <a:pt x="58" y="180"/>
                  </a:lnTo>
                  <a:lnTo>
                    <a:pt x="66" y="162"/>
                  </a:lnTo>
                  <a:lnTo>
                    <a:pt x="76" y="144"/>
                  </a:lnTo>
                  <a:lnTo>
                    <a:pt x="88" y="130"/>
                  </a:lnTo>
                  <a:lnTo>
                    <a:pt x="100" y="114"/>
                  </a:lnTo>
                  <a:lnTo>
                    <a:pt x="100" y="114"/>
                  </a:lnTo>
                  <a:close/>
                  <a:moveTo>
                    <a:pt x="42" y="276"/>
                  </a:moveTo>
                  <a:lnTo>
                    <a:pt x="124" y="276"/>
                  </a:lnTo>
                  <a:lnTo>
                    <a:pt x="124" y="276"/>
                  </a:lnTo>
                  <a:lnTo>
                    <a:pt x="126" y="308"/>
                  </a:lnTo>
                  <a:lnTo>
                    <a:pt x="132" y="336"/>
                  </a:lnTo>
                  <a:lnTo>
                    <a:pt x="138" y="362"/>
                  </a:lnTo>
                  <a:lnTo>
                    <a:pt x="146" y="386"/>
                  </a:lnTo>
                  <a:lnTo>
                    <a:pt x="146" y="386"/>
                  </a:lnTo>
                  <a:lnTo>
                    <a:pt x="120" y="398"/>
                  </a:lnTo>
                  <a:lnTo>
                    <a:pt x="100" y="410"/>
                  </a:lnTo>
                  <a:lnTo>
                    <a:pt x="100" y="410"/>
                  </a:lnTo>
                  <a:lnTo>
                    <a:pt x="88" y="396"/>
                  </a:lnTo>
                  <a:lnTo>
                    <a:pt x="76" y="382"/>
                  </a:lnTo>
                  <a:lnTo>
                    <a:pt x="66" y="366"/>
                  </a:lnTo>
                  <a:lnTo>
                    <a:pt x="58" y="350"/>
                  </a:lnTo>
                  <a:lnTo>
                    <a:pt x="52" y="332"/>
                  </a:lnTo>
                  <a:lnTo>
                    <a:pt x="48" y="314"/>
                  </a:lnTo>
                  <a:lnTo>
                    <a:pt x="44" y="296"/>
                  </a:lnTo>
                  <a:lnTo>
                    <a:pt x="42" y="276"/>
                  </a:lnTo>
                  <a:lnTo>
                    <a:pt x="42" y="276"/>
                  </a:lnTo>
                  <a:close/>
                  <a:moveTo>
                    <a:pt x="118" y="426"/>
                  </a:moveTo>
                  <a:lnTo>
                    <a:pt x="118" y="426"/>
                  </a:lnTo>
                  <a:lnTo>
                    <a:pt x="136" y="416"/>
                  </a:lnTo>
                  <a:lnTo>
                    <a:pt x="156" y="406"/>
                  </a:lnTo>
                  <a:lnTo>
                    <a:pt x="156" y="406"/>
                  </a:lnTo>
                  <a:lnTo>
                    <a:pt x="170" y="436"/>
                  </a:lnTo>
                  <a:lnTo>
                    <a:pt x="186" y="460"/>
                  </a:lnTo>
                  <a:lnTo>
                    <a:pt x="186" y="460"/>
                  </a:lnTo>
                  <a:lnTo>
                    <a:pt x="192" y="466"/>
                  </a:lnTo>
                  <a:lnTo>
                    <a:pt x="192" y="466"/>
                  </a:lnTo>
                  <a:lnTo>
                    <a:pt x="172" y="460"/>
                  </a:lnTo>
                  <a:lnTo>
                    <a:pt x="154" y="450"/>
                  </a:lnTo>
                  <a:lnTo>
                    <a:pt x="136" y="438"/>
                  </a:lnTo>
                  <a:lnTo>
                    <a:pt x="118" y="426"/>
                  </a:lnTo>
                  <a:lnTo>
                    <a:pt x="118" y="426"/>
                  </a:lnTo>
                  <a:close/>
                  <a:moveTo>
                    <a:pt x="248" y="476"/>
                  </a:moveTo>
                  <a:lnTo>
                    <a:pt x="248" y="476"/>
                  </a:lnTo>
                  <a:lnTo>
                    <a:pt x="232" y="476"/>
                  </a:lnTo>
                  <a:lnTo>
                    <a:pt x="232" y="476"/>
                  </a:lnTo>
                  <a:lnTo>
                    <a:pt x="220" y="460"/>
                  </a:lnTo>
                  <a:lnTo>
                    <a:pt x="206" y="444"/>
                  </a:lnTo>
                  <a:lnTo>
                    <a:pt x="192" y="422"/>
                  </a:lnTo>
                  <a:lnTo>
                    <a:pt x="180" y="398"/>
                  </a:lnTo>
                  <a:lnTo>
                    <a:pt x="180" y="398"/>
                  </a:lnTo>
                  <a:lnTo>
                    <a:pt x="210" y="392"/>
                  </a:lnTo>
                  <a:lnTo>
                    <a:pt x="228" y="388"/>
                  </a:lnTo>
                  <a:lnTo>
                    <a:pt x="248" y="388"/>
                  </a:lnTo>
                  <a:lnTo>
                    <a:pt x="248" y="476"/>
                  </a:lnTo>
                  <a:close/>
                  <a:moveTo>
                    <a:pt x="248" y="364"/>
                  </a:moveTo>
                  <a:lnTo>
                    <a:pt x="248" y="364"/>
                  </a:lnTo>
                  <a:lnTo>
                    <a:pt x="224" y="364"/>
                  </a:lnTo>
                  <a:lnTo>
                    <a:pt x="204" y="368"/>
                  </a:lnTo>
                  <a:lnTo>
                    <a:pt x="170" y="378"/>
                  </a:lnTo>
                  <a:lnTo>
                    <a:pt x="170" y="378"/>
                  </a:lnTo>
                  <a:lnTo>
                    <a:pt x="162" y="356"/>
                  </a:lnTo>
                  <a:lnTo>
                    <a:pt x="156" y="332"/>
                  </a:lnTo>
                  <a:lnTo>
                    <a:pt x="150" y="306"/>
                  </a:lnTo>
                  <a:lnTo>
                    <a:pt x="148" y="276"/>
                  </a:lnTo>
                  <a:lnTo>
                    <a:pt x="248" y="276"/>
                  </a:lnTo>
                  <a:lnTo>
                    <a:pt x="248" y="364"/>
                  </a:lnTo>
                  <a:close/>
                  <a:moveTo>
                    <a:pt x="248" y="252"/>
                  </a:moveTo>
                  <a:lnTo>
                    <a:pt x="150" y="252"/>
                  </a:lnTo>
                  <a:lnTo>
                    <a:pt x="150" y="252"/>
                  </a:lnTo>
                  <a:lnTo>
                    <a:pt x="152" y="224"/>
                  </a:lnTo>
                  <a:lnTo>
                    <a:pt x="156" y="196"/>
                  </a:lnTo>
                  <a:lnTo>
                    <a:pt x="164" y="170"/>
                  </a:lnTo>
                  <a:lnTo>
                    <a:pt x="172" y="148"/>
                  </a:lnTo>
                  <a:lnTo>
                    <a:pt x="172" y="148"/>
                  </a:lnTo>
                  <a:lnTo>
                    <a:pt x="188" y="152"/>
                  </a:lnTo>
                  <a:lnTo>
                    <a:pt x="208" y="154"/>
                  </a:lnTo>
                  <a:lnTo>
                    <a:pt x="248" y="158"/>
                  </a:lnTo>
                  <a:lnTo>
                    <a:pt x="248" y="252"/>
                  </a:lnTo>
                  <a:close/>
                  <a:moveTo>
                    <a:pt x="248" y="134"/>
                  </a:moveTo>
                  <a:lnTo>
                    <a:pt x="248" y="134"/>
                  </a:lnTo>
                  <a:lnTo>
                    <a:pt x="212" y="130"/>
                  </a:lnTo>
                  <a:lnTo>
                    <a:pt x="182" y="122"/>
                  </a:lnTo>
                  <a:lnTo>
                    <a:pt x="182" y="122"/>
                  </a:lnTo>
                  <a:lnTo>
                    <a:pt x="194" y="100"/>
                  </a:lnTo>
                  <a:lnTo>
                    <a:pt x="206" y="80"/>
                  </a:lnTo>
                  <a:lnTo>
                    <a:pt x="206" y="80"/>
                  </a:lnTo>
                  <a:lnTo>
                    <a:pt x="220" y="60"/>
                  </a:lnTo>
                  <a:lnTo>
                    <a:pt x="234" y="46"/>
                  </a:lnTo>
                  <a:lnTo>
                    <a:pt x="234" y="46"/>
                  </a:lnTo>
                  <a:lnTo>
                    <a:pt x="248" y="44"/>
                  </a:lnTo>
                  <a:lnTo>
                    <a:pt x="248" y="134"/>
                  </a:lnTo>
                  <a:close/>
                  <a:moveTo>
                    <a:pt x="396" y="94"/>
                  </a:moveTo>
                  <a:lnTo>
                    <a:pt x="396" y="94"/>
                  </a:lnTo>
                  <a:lnTo>
                    <a:pt x="378" y="104"/>
                  </a:lnTo>
                  <a:lnTo>
                    <a:pt x="358" y="114"/>
                  </a:lnTo>
                  <a:lnTo>
                    <a:pt x="358" y="114"/>
                  </a:lnTo>
                  <a:lnTo>
                    <a:pt x="342" y="88"/>
                  </a:lnTo>
                  <a:lnTo>
                    <a:pt x="328" y="64"/>
                  </a:lnTo>
                  <a:lnTo>
                    <a:pt x="328" y="64"/>
                  </a:lnTo>
                  <a:lnTo>
                    <a:pt x="320" y="54"/>
                  </a:lnTo>
                  <a:lnTo>
                    <a:pt x="320" y="54"/>
                  </a:lnTo>
                  <a:lnTo>
                    <a:pt x="340" y="60"/>
                  </a:lnTo>
                  <a:lnTo>
                    <a:pt x="360" y="70"/>
                  </a:lnTo>
                  <a:lnTo>
                    <a:pt x="378" y="82"/>
                  </a:lnTo>
                  <a:lnTo>
                    <a:pt x="396" y="94"/>
                  </a:lnTo>
                  <a:lnTo>
                    <a:pt x="396" y="94"/>
                  </a:lnTo>
                  <a:close/>
                  <a:moveTo>
                    <a:pt x="268" y="44"/>
                  </a:moveTo>
                  <a:lnTo>
                    <a:pt x="268" y="44"/>
                  </a:lnTo>
                  <a:lnTo>
                    <a:pt x="282" y="46"/>
                  </a:lnTo>
                  <a:lnTo>
                    <a:pt x="282" y="46"/>
                  </a:lnTo>
                  <a:lnTo>
                    <a:pt x="294" y="60"/>
                  </a:lnTo>
                  <a:lnTo>
                    <a:pt x="308" y="80"/>
                  </a:lnTo>
                  <a:lnTo>
                    <a:pt x="308" y="80"/>
                  </a:lnTo>
                  <a:lnTo>
                    <a:pt x="322" y="98"/>
                  </a:lnTo>
                  <a:lnTo>
                    <a:pt x="334" y="122"/>
                  </a:lnTo>
                  <a:lnTo>
                    <a:pt x="334" y="122"/>
                  </a:lnTo>
                  <a:lnTo>
                    <a:pt x="304" y="130"/>
                  </a:lnTo>
                  <a:lnTo>
                    <a:pt x="268" y="134"/>
                  </a:lnTo>
                  <a:lnTo>
                    <a:pt x="268" y="44"/>
                  </a:lnTo>
                  <a:close/>
                  <a:moveTo>
                    <a:pt x="268" y="158"/>
                  </a:moveTo>
                  <a:lnTo>
                    <a:pt x="268" y="158"/>
                  </a:lnTo>
                  <a:lnTo>
                    <a:pt x="308" y="154"/>
                  </a:lnTo>
                  <a:lnTo>
                    <a:pt x="326" y="150"/>
                  </a:lnTo>
                  <a:lnTo>
                    <a:pt x="344" y="146"/>
                  </a:lnTo>
                  <a:lnTo>
                    <a:pt x="344" y="146"/>
                  </a:lnTo>
                  <a:lnTo>
                    <a:pt x="352" y="170"/>
                  </a:lnTo>
                  <a:lnTo>
                    <a:pt x="358" y="196"/>
                  </a:lnTo>
                  <a:lnTo>
                    <a:pt x="364" y="224"/>
                  </a:lnTo>
                  <a:lnTo>
                    <a:pt x="366" y="252"/>
                  </a:lnTo>
                  <a:lnTo>
                    <a:pt x="268" y="252"/>
                  </a:lnTo>
                  <a:lnTo>
                    <a:pt x="268" y="158"/>
                  </a:lnTo>
                  <a:close/>
                  <a:moveTo>
                    <a:pt x="268" y="276"/>
                  </a:moveTo>
                  <a:lnTo>
                    <a:pt x="366" y="276"/>
                  </a:lnTo>
                  <a:lnTo>
                    <a:pt x="366" y="276"/>
                  </a:lnTo>
                  <a:lnTo>
                    <a:pt x="364" y="304"/>
                  </a:lnTo>
                  <a:lnTo>
                    <a:pt x="360" y="330"/>
                  </a:lnTo>
                  <a:lnTo>
                    <a:pt x="354" y="354"/>
                  </a:lnTo>
                  <a:lnTo>
                    <a:pt x="346" y="378"/>
                  </a:lnTo>
                  <a:lnTo>
                    <a:pt x="346" y="378"/>
                  </a:lnTo>
                  <a:lnTo>
                    <a:pt x="310" y="368"/>
                  </a:lnTo>
                  <a:lnTo>
                    <a:pt x="290" y="366"/>
                  </a:lnTo>
                  <a:lnTo>
                    <a:pt x="268" y="364"/>
                  </a:lnTo>
                  <a:lnTo>
                    <a:pt x="268" y="276"/>
                  </a:lnTo>
                  <a:close/>
                  <a:moveTo>
                    <a:pt x="284" y="476"/>
                  </a:moveTo>
                  <a:lnTo>
                    <a:pt x="284" y="476"/>
                  </a:lnTo>
                  <a:lnTo>
                    <a:pt x="268" y="476"/>
                  </a:lnTo>
                  <a:lnTo>
                    <a:pt x="268" y="388"/>
                  </a:lnTo>
                  <a:lnTo>
                    <a:pt x="268" y="388"/>
                  </a:lnTo>
                  <a:lnTo>
                    <a:pt x="288" y="390"/>
                  </a:lnTo>
                  <a:lnTo>
                    <a:pt x="306" y="392"/>
                  </a:lnTo>
                  <a:lnTo>
                    <a:pt x="336" y="400"/>
                  </a:lnTo>
                  <a:lnTo>
                    <a:pt x="336" y="400"/>
                  </a:lnTo>
                  <a:lnTo>
                    <a:pt x="324" y="422"/>
                  </a:lnTo>
                  <a:lnTo>
                    <a:pt x="308" y="444"/>
                  </a:lnTo>
                  <a:lnTo>
                    <a:pt x="308" y="444"/>
                  </a:lnTo>
                  <a:lnTo>
                    <a:pt x="296" y="462"/>
                  </a:lnTo>
                  <a:lnTo>
                    <a:pt x="284" y="476"/>
                  </a:lnTo>
                  <a:lnTo>
                    <a:pt x="284" y="476"/>
                  </a:lnTo>
                  <a:close/>
                  <a:moveTo>
                    <a:pt x="322" y="466"/>
                  </a:moveTo>
                  <a:lnTo>
                    <a:pt x="322" y="466"/>
                  </a:lnTo>
                  <a:lnTo>
                    <a:pt x="328" y="460"/>
                  </a:lnTo>
                  <a:lnTo>
                    <a:pt x="328" y="460"/>
                  </a:lnTo>
                  <a:lnTo>
                    <a:pt x="344" y="436"/>
                  </a:lnTo>
                  <a:lnTo>
                    <a:pt x="358" y="408"/>
                  </a:lnTo>
                  <a:lnTo>
                    <a:pt x="358" y="408"/>
                  </a:lnTo>
                  <a:lnTo>
                    <a:pt x="380" y="418"/>
                  </a:lnTo>
                  <a:lnTo>
                    <a:pt x="396" y="426"/>
                  </a:lnTo>
                  <a:lnTo>
                    <a:pt x="396" y="426"/>
                  </a:lnTo>
                  <a:lnTo>
                    <a:pt x="380" y="440"/>
                  </a:lnTo>
                  <a:lnTo>
                    <a:pt x="362" y="450"/>
                  </a:lnTo>
                  <a:lnTo>
                    <a:pt x="342" y="460"/>
                  </a:lnTo>
                  <a:lnTo>
                    <a:pt x="322" y="466"/>
                  </a:lnTo>
                  <a:lnTo>
                    <a:pt x="322" y="466"/>
                  </a:lnTo>
                  <a:close/>
                  <a:moveTo>
                    <a:pt x="414" y="410"/>
                  </a:moveTo>
                  <a:lnTo>
                    <a:pt x="414" y="410"/>
                  </a:lnTo>
                  <a:lnTo>
                    <a:pt x="394" y="400"/>
                  </a:lnTo>
                  <a:lnTo>
                    <a:pt x="368" y="388"/>
                  </a:lnTo>
                  <a:lnTo>
                    <a:pt x="368" y="388"/>
                  </a:lnTo>
                  <a:lnTo>
                    <a:pt x="376" y="364"/>
                  </a:lnTo>
                  <a:lnTo>
                    <a:pt x="384" y="338"/>
                  </a:lnTo>
                  <a:lnTo>
                    <a:pt x="388" y="308"/>
                  </a:lnTo>
                  <a:lnTo>
                    <a:pt x="390" y="276"/>
                  </a:lnTo>
                  <a:lnTo>
                    <a:pt x="474" y="276"/>
                  </a:lnTo>
                  <a:lnTo>
                    <a:pt x="474" y="276"/>
                  </a:lnTo>
                  <a:lnTo>
                    <a:pt x="472" y="296"/>
                  </a:lnTo>
                  <a:lnTo>
                    <a:pt x="468" y="314"/>
                  </a:lnTo>
                  <a:lnTo>
                    <a:pt x="462" y="332"/>
                  </a:lnTo>
                  <a:lnTo>
                    <a:pt x="456" y="350"/>
                  </a:lnTo>
                  <a:lnTo>
                    <a:pt x="448" y="366"/>
                  </a:lnTo>
                  <a:lnTo>
                    <a:pt x="438" y="382"/>
                  </a:lnTo>
                  <a:lnTo>
                    <a:pt x="428" y="396"/>
                  </a:lnTo>
                  <a:lnTo>
                    <a:pt x="414" y="410"/>
                  </a:lnTo>
                  <a:lnTo>
                    <a:pt x="414" y="410"/>
                  </a:lnTo>
                  <a:close/>
                  <a:moveTo>
                    <a:pt x="390" y="252"/>
                  </a:moveTo>
                  <a:lnTo>
                    <a:pt x="390" y="252"/>
                  </a:lnTo>
                  <a:lnTo>
                    <a:pt x="388" y="222"/>
                  </a:lnTo>
                  <a:lnTo>
                    <a:pt x="382" y="192"/>
                  </a:lnTo>
                  <a:lnTo>
                    <a:pt x="376" y="164"/>
                  </a:lnTo>
                  <a:lnTo>
                    <a:pt x="366" y="138"/>
                  </a:lnTo>
                  <a:lnTo>
                    <a:pt x="366" y="138"/>
                  </a:lnTo>
                  <a:lnTo>
                    <a:pt x="394" y="126"/>
                  </a:lnTo>
                  <a:lnTo>
                    <a:pt x="414" y="114"/>
                  </a:lnTo>
                  <a:lnTo>
                    <a:pt x="414" y="114"/>
                  </a:lnTo>
                  <a:lnTo>
                    <a:pt x="428" y="130"/>
                  </a:lnTo>
                  <a:lnTo>
                    <a:pt x="438" y="146"/>
                  </a:lnTo>
                  <a:lnTo>
                    <a:pt x="448" y="162"/>
                  </a:lnTo>
                  <a:lnTo>
                    <a:pt x="456" y="180"/>
                  </a:lnTo>
                  <a:lnTo>
                    <a:pt x="462" y="198"/>
                  </a:lnTo>
                  <a:lnTo>
                    <a:pt x="468" y="216"/>
                  </a:lnTo>
                  <a:lnTo>
                    <a:pt x="472" y="234"/>
                  </a:lnTo>
                  <a:lnTo>
                    <a:pt x="474" y="252"/>
                  </a:lnTo>
                  <a:lnTo>
                    <a:pt x="390" y="252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>
                <a:latin typeface="+mj-ea"/>
                <a:ea typeface="+mj-ea"/>
              </a:endParaRPr>
            </a:p>
          </p:txBody>
        </p:sp>
        <p:sp>
          <p:nvSpPr>
            <p:cNvPr id="74" name="文本框 73">
              <a:extLst>
                <a:ext uri="{FF2B5EF4-FFF2-40B4-BE49-F238E27FC236}">
                  <a16:creationId xmlns:a16="http://schemas.microsoft.com/office/drawing/2014/main" id="{01EB8785-7A89-41D5-8F79-D016935B3BB4}"/>
                </a:ext>
              </a:extLst>
            </p:cNvPr>
            <p:cNvSpPr txBox="1"/>
            <p:nvPr/>
          </p:nvSpPr>
          <p:spPr>
            <a:xfrm>
              <a:off x="4555543" y="1488983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重构前端</a:t>
              </a:r>
              <a:endParaRPr kumimoji="1" 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87" name="组合 86">
            <a:extLst>
              <a:ext uri="{FF2B5EF4-FFF2-40B4-BE49-F238E27FC236}">
                <a16:creationId xmlns:a16="http://schemas.microsoft.com/office/drawing/2014/main" id="{91027997-D9CD-4F44-81BF-DA25ABDC1FAC}"/>
              </a:ext>
            </a:extLst>
          </p:cNvPr>
          <p:cNvGrpSpPr/>
          <p:nvPr/>
        </p:nvGrpSpPr>
        <p:grpSpPr>
          <a:xfrm>
            <a:off x="3269372" y="2540063"/>
            <a:ext cx="1900278" cy="2168195"/>
            <a:chOff x="3269372" y="2540063"/>
            <a:chExt cx="1900278" cy="2168195"/>
          </a:xfrm>
        </p:grpSpPr>
        <p:sp>
          <p:nvSpPr>
            <p:cNvPr id="5" name="燕尾形 14">
              <a:extLst>
                <a:ext uri="{FF2B5EF4-FFF2-40B4-BE49-F238E27FC236}">
                  <a16:creationId xmlns:a16="http://schemas.microsoft.com/office/drawing/2014/main" id="{48DAA7A6-15E4-4F53-87BF-46F90E19F37A}"/>
                </a:ext>
              </a:extLst>
            </p:cNvPr>
            <p:cNvSpPr/>
            <p:nvPr/>
          </p:nvSpPr>
          <p:spPr>
            <a:xfrm>
              <a:off x="3269372" y="3391425"/>
              <a:ext cx="1900278" cy="475006"/>
            </a:xfrm>
            <a:prstGeom prst="chevron">
              <a:avLst>
                <a:gd name="adj" fmla="val 60001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r>
                <a:rPr kumimoji="1" lang="zh-CN" altLang="en-US" dirty="0">
                  <a:solidFill>
                    <a:schemeClr val="bg1"/>
                  </a:solidFill>
                  <a:latin typeface="+mj-ea"/>
                  <a:ea typeface="+mj-ea"/>
                </a:rPr>
                <a:t>数据集</a:t>
              </a:r>
              <a:endParaRPr kumimoji="1" lang="zh-CN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cxnSp>
          <p:nvCxnSpPr>
            <p:cNvPr id="6" name="直线连接符 15">
              <a:extLst>
                <a:ext uri="{FF2B5EF4-FFF2-40B4-BE49-F238E27FC236}">
                  <a16:creationId xmlns:a16="http://schemas.microsoft.com/office/drawing/2014/main" id="{1363CD04-A5C5-4EA0-ABDD-04029439F21F}"/>
                </a:ext>
              </a:extLst>
            </p:cNvPr>
            <p:cNvCxnSpPr/>
            <p:nvPr/>
          </p:nvCxnSpPr>
          <p:spPr>
            <a:xfrm flipH="1">
              <a:off x="3814560" y="391660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线连接符 16">
              <a:extLst>
                <a:ext uri="{FF2B5EF4-FFF2-40B4-BE49-F238E27FC236}">
                  <a16:creationId xmlns:a16="http://schemas.microsoft.com/office/drawing/2014/main" id="{AD34D597-D347-4691-ACC0-24D35E630A72}"/>
                </a:ext>
              </a:extLst>
            </p:cNvPr>
            <p:cNvCxnSpPr/>
            <p:nvPr/>
          </p:nvCxnSpPr>
          <p:spPr>
            <a:xfrm flipH="1" flipV="1">
              <a:off x="3814560" y="2540063"/>
              <a:ext cx="1015522" cy="791655"/>
            </a:xfrm>
            <a:prstGeom prst="line">
              <a:avLst/>
            </a:prstGeom>
            <a:ln w="19050" cmpd="sng">
              <a:solidFill>
                <a:schemeClr val="tx2"/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2" name="组合 91">
            <a:extLst>
              <a:ext uri="{FF2B5EF4-FFF2-40B4-BE49-F238E27FC236}">
                <a16:creationId xmlns:a16="http://schemas.microsoft.com/office/drawing/2014/main" id="{67C1C57D-0B83-431A-916C-14964C1CD084}"/>
              </a:ext>
            </a:extLst>
          </p:cNvPr>
          <p:cNvGrpSpPr/>
          <p:nvPr/>
        </p:nvGrpSpPr>
        <p:grpSpPr>
          <a:xfrm>
            <a:off x="2875247" y="1488983"/>
            <a:ext cx="1333932" cy="1105185"/>
            <a:chOff x="2875247" y="1488983"/>
            <a:chExt cx="1333932" cy="1105185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CF362224-073A-4CE9-A72C-B4D2B26B5E95}"/>
                </a:ext>
              </a:extLst>
            </p:cNvPr>
            <p:cNvSpPr/>
            <p:nvPr/>
          </p:nvSpPr>
          <p:spPr>
            <a:xfrm>
              <a:off x="3207143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FC0CC1BA-6ED0-499F-91D2-5BD54395E33C}"/>
                </a:ext>
              </a:extLst>
            </p:cNvPr>
            <p:cNvSpPr txBox="1"/>
            <p:nvPr/>
          </p:nvSpPr>
          <p:spPr>
            <a:xfrm>
              <a:off x="2875247" y="1488983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收集数据集</a:t>
              </a:r>
              <a:endParaRPr kumimoji="1" 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sp>
        <p:nvSpPr>
          <p:cNvPr id="11" name="燕尾形 22">
            <a:extLst>
              <a:ext uri="{FF2B5EF4-FFF2-40B4-BE49-F238E27FC236}">
                <a16:creationId xmlns:a16="http://schemas.microsoft.com/office/drawing/2014/main" id="{508FEBBB-BFDB-489B-92E1-FB638F95A461}"/>
              </a:ext>
            </a:extLst>
          </p:cNvPr>
          <p:cNvSpPr/>
          <p:nvPr/>
        </p:nvSpPr>
        <p:spPr>
          <a:xfrm>
            <a:off x="6630066" y="3391425"/>
            <a:ext cx="1900278" cy="475006"/>
          </a:xfrm>
          <a:prstGeom prst="chevron">
            <a:avLst>
              <a:gd name="adj" fmla="val 60001"/>
            </a:avLst>
          </a:prstGeom>
          <a:solidFill>
            <a:schemeClr val="bg1">
              <a:lumMod val="5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r>
              <a:rPr kumimoji="1" lang="zh-CN" altLang="en-US" dirty="0">
                <a:solidFill>
                  <a:schemeClr val="bg1"/>
                </a:solidFill>
                <a:latin typeface="+mj-ea"/>
                <a:ea typeface="+mj-ea"/>
              </a:rPr>
              <a:t>进一步完善</a:t>
            </a:r>
            <a:endParaRPr kumimoji="1" lang="zh-CN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2" name="直线连接符 23">
            <a:extLst>
              <a:ext uri="{FF2B5EF4-FFF2-40B4-BE49-F238E27FC236}">
                <a16:creationId xmlns:a16="http://schemas.microsoft.com/office/drawing/2014/main" id="{EFD0FF28-26EE-4428-8809-20B1C063702F}"/>
              </a:ext>
            </a:extLst>
          </p:cNvPr>
          <p:cNvCxnSpPr/>
          <p:nvPr/>
        </p:nvCxnSpPr>
        <p:spPr>
          <a:xfrm flipH="1">
            <a:off x="7198498" y="3916601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直线连接符 24">
            <a:extLst>
              <a:ext uri="{FF2B5EF4-FFF2-40B4-BE49-F238E27FC236}">
                <a16:creationId xmlns:a16="http://schemas.microsoft.com/office/drawing/2014/main" id="{9E20E957-9C1D-4664-AE16-53300B1F3A7C}"/>
              </a:ext>
            </a:extLst>
          </p:cNvPr>
          <p:cNvCxnSpPr/>
          <p:nvPr/>
        </p:nvCxnSpPr>
        <p:spPr>
          <a:xfrm flipH="1" flipV="1">
            <a:off x="7198498" y="2542235"/>
            <a:ext cx="1015522" cy="791655"/>
          </a:xfrm>
          <a:prstGeom prst="line">
            <a:avLst/>
          </a:prstGeom>
          <a:ln w="19050" cmpd="sng">
            <a:solidFill>
              <a:schemeClr val="tx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B5270251-7A93-40DF-89BE-453035E7D6A3}"/>
              </a:ext>
            </a:extLst>
          </p:cNvPr>
          <p:cNvGrpSpPr/>
          <p:nvPr/>
        </p:nvGrpSpPr>
        <p:grpSpPr>
          <a:xfrm>
            <a:off x="6229543" y="4666345"/>
            <a:ext cx="1333932" cy="1103171"/>
            <a:chOff x="6229543" y="4666345"/>
            <a:chExt cx="1333932" cy="1103171"/>
          </a:xfrm>
        </p:grpSpPr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0E2F20C9-F49B-418D-B317-1B1EC6198695}"/>
                </a:ext>
              </a:extLst>
            </p:cNvPr>
            <p:cNvSpPr/>
            <p:nvPr/>
          </p:nvSpPr>
          <p:spPr>
            <a:xfrm>
              <a:off x="6561439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grpSp>
          <p:nvGrpSpPr>
            <p:cNvPr id="63" name="组 88">
              <a:extLst>
                <a:ext uri="{FF2B5EF4-FFF2-40B4-BE49-F238E27FC236}">
                  <a16:creationId xmlns:a16="http://schemas.microsoft.com/office/drawing/2014/main" id="{DF1B62E7-7727-41E0-98EE-8ECBEF9773E8}"/>
                </a:ext>
              </a:extLst>
            </p:cNvPr>
            <p:cNvGrpSpPr/>
            <p:nvPr/>
          </p:nvGrpSpPr>
          <p:grpSpPr>
            <a:xfrm>
              <a:off x="6759865" y="4832587"/>
              <a:ext cx="273289" cy="360000"/>
              <a:chOff x="7246938" y="241300"/>
              <a:chExt cx="422275" cy="556256"/>
            </a:xfrm>
            <a:solidFill>
              <a:schemeClr val="bg1">
                <a:lumMod val="50000"/>
              </a:schemeClr>
            </a:solidFill>
          </p:grpSpPr>
          <p:sp>
            <p:nvSpPr>
              <p:cNvPr id="64" name="Freeform 132">
                <a:extLst>
                  <a:ext uri="{FF2B5EF4-FFF2-40B4-BE49-F238E27FC236}">
                    <a16:creationId xmlns:a16="http://schemas.microsoft.com/office/drawing/2014/main" id="{CD4F2CE7-1E51-46B6-BE47-6E7F3D7634A4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7246938" y="241300"/>
                <a:ext cx="422275" cy="556256"/>
              </a:xfrm>
              <a:custGeom>
                <a:avLst/>
                <a:gdLst/>
                <a:ahLst/>
                <a:cxnLst>
                  <a:cxn ang="0">
                    <a:pos x="120" y="2"/>
                  </a:cxn>
                  <a:cxn ang="0">
                    <a:pos x="82" y="12"/>
                  </a:cxn>
                  <a:cxn ang="0">
                    <a:pos x="48" y="32"/>
                  </a:cxn>
                  <a:cxn ang="0">
                    <a:pos x="22" y="60"/>
                  </a:cxn>
                  <a:cxn ang="0">
                    <a:pos x="6" y="94"/>
                  </a:cxn>
                  <a:cxn ang="0">
                    <a:pos x="0" y="134"/>
                  </a:cxn>
                  <a:cxn ang="0">
                    <a:pos x="8" y="170"/>
                  </a:cxn>
                  <a:cxn ang="0">
                    <a:pos x="44" y="244"/>
                  </a:cxn>
                  <a:cxn ang="0">
                    <a:pos x="60" y="278"/>
                  </a:cxn>
                  <a:cxn ang="0">
                    <a:pos x="88" y="358"/>
                  </a:cxn>
                  <a:cxn ang="0">
                    <a:pos x="116" y="384"/>
                  </a:cxn>
                  <a:cxn ang="0">
                    <a:pos x="150" y="384"/>
                  </a:cxn>
                  <a:cxn ang="0">
                    <a:pos x="178" y="358"/>
                  </a:cxn>
                  <a:cxn ang="0">
                    <a:pos x="204" y="280"/>
                  </a:cxn>
                  <a:cxn ang="0">
                    <a:pos x="222" y="244"/>
                  </a:cxn>
                  <a:cxn ang="0">
                    <a:pos x="258" y="170"/>
                  </a:cxn>
                  <a:cxn ang="0">
                    <a:pos x="266" y="134"/>
                  </a:cxn>
                  <a:cxn ang="0">
                    <a:pos x="260" y="94"/>
                  </a:cxn>
                  <a:cxn ang="0">
                    <a:pos x="242" y="60"/>
                  </a:cxn>
                  <a:cxn ang="0">
                    <a:pos x="218" y="32"/>
                  </a:cxn>
                  <a:cxn ang="0">
                    <a:pos x="184" y="12"/>
                  </a:cxn>
                  <a:cxn ang="0">
                    <a:pos x="146" y="2"/>
                  </a:cxn>
                  <a:cxn ang="0">
                    <a:pos x="164" y="328"/>
                  </a:cxn>
                  <a:cxn ang="0">
                    <a:pos x="98" y="314"/>
                  </a:cxn>
                  <a:cxn ang="0">
                    <a:pos x="172" y="304"/>
                  </a:cxn>
                  <a:cxn ang="0">
                    <a:pos x="168" y="314"/>
                  </a:cxn>
                  <a:cxn ang="0">
                    <a:pos x="94" y="302"/>
                  </a:cxn>
                  <a:cxn ang="0">
                    <a:pos x="180" y="278"/>
                  </a:cxn>
                  <a:cxn ang="0">
                    <a:pos x="94" y="302"/>
                  </a:cxn>
                  <a:cxn ang="0">
                    <a:pos x="124" y="362"/>
                  </a:cxn>
                  <a:cxn ang="0">
                    <a:pos x="108" y="348"/>
                  </a:cxn>
                  <a:cxn ang="0">
                    <a:pos x="154" y="352"/>
                  </a:cxn>
                  <a:cxn ang="0">
                    <a:pos x="132" y="362"/>
                  </a:cxn>
                  <a:cxn ang="0">
                    <a:pos x="76" y="254"/>
                  </a:cxn>
                  <a:cxn ang="0">
                    <a:pos x="56" y="216"/>
                  </a:cxn>
                  <a:cxn ang="0">
                    <a:pos x="28" y="152"/>
                  </a:cxn>
                  <a:cxn ang="0">
                    <a:pos x="24" y="134"/>
                  </a:cxn>
                  <a:cxn ang="0">
                    <a:pos x="42" y="72"/>
                  </a:cxn>
                  <a:cxn ang="0">
                    <a:pos x="90" y="34"/>
                  </a:cxn>
                  <a:cxn ang="0">
                    <a:pos x="132" y="24"/>
                  </a:cxn>
                  <a:cxn ang="0">
                    <a:pos x="194" y="44"/>
                  </a:cxn>
                  <a:cxn ang="0">
                    <a:pos x="232" y="92"/>
                  </a:cxn>
                  <a:cxn ang="0">
                    <a:pos x="242" y="134"/>
                  </a:cxn>
                  <a:cxn ang="0">
                    <a:pos x="232" y="172"/>
                  </a:cxn>
                  <a:cxn ang="0">
                    <a:pos x="210" y="216"/>
                  </a:cxn>
                </a:cxnLst>
                <a:rect l="0" t="0" r="r" b="b"/>
                <a:pathLst>
                  <a:path w="266" h="386">
                    <a:moveTo>
                      <a:pt x="132" y="0"/>
                    </a:moveTo>
                    <a:lnTo>
                      <a:pt x="132" y="0"/>
                    </a:lnTo>
                    <a:lnTo>
                      <a:pt x="120" y="2"/>
                    </a:lnTo>
                    <a:lnTo>
                      <a:pt x="106" y="4"/>
                    </a:lnTo>
                    <a:lnTo>
                      <a:pt x="94" y="6"/>
                    </a:lnTo>
                    <a:lnTo>
                      <a:pt x="82" y="12"/>
                    </a:lnTo>
                    <a:lnTo>
                      <a:pt x="70" y="16"/>
                    </a:lnTo>
                    <a:lnTo>
                      <a:pt x="58" y="24"/>
                    </a:lnTo>
                    <a:lnTo>
                      <a:pt x="48" y="32"/>
                    </a:lnTo>
                    <a:lnTo>
                      <a:pt x="40" y="40"/>
                    </a:lnTo>
                    <a:lnTo>
                      <a:pt x="30" y="50"/>
                    </a:lnTo>
                    <a:lnTo>
                      <a:pt x="22" y="60"/>
                    </a:lnTo>
                    <a:lnTo>
                      <a:pt x="16" y="70"/>
                    </a:lnTo>
                    <a:lnTo>
                      <a:pt x="10" y="82"/>
                    </a:lnTo>
                    <a:lnTo>
                      <a:pt x="6" y="94"/>
                    </a:lnTo>
                    <a:lnTo>
                      <a:pt x="2" y="106"/>
                    </a:lnTo>
                    <a:lnTo>
                      <a:pt x="0" y="120"/>
                    </a:lnTo>
                    <a:lnTo>
                      <a:pt x="0" y="134"/>
                    </a:lnTo>
                    <a:lnTo>
                      <a:pt x="0" y="134"/>
                    </a:lnTo>
                    <a:lnTo>
                      <a:pt x="2" y="152"/>
                    </a:lnTo>
                    <a:lnTo>
                      <a:pt x="8" y="170"/>
                    </a:lnTo>
                    <a:lnTo>
                      <a:pt x="16" y="188"/>
                    </a:lnTo>
                    <a:lnTo>
                      <a:pt x="24" y="208"/>
                    </a:lnTo>
                    <a:lnTo>
                      <a:pt x="44" y="244"/>
                    </a:lnTo>
                    <a:lnTo>
                      <a:pt x="54" y="262"/>
                    </a:lnTo>
                    <a:lnTo>
                      <a:pt x="60" y="278"/>
                    </a:lnTo>
                    <a:lnTo>
                      <a:pt x="60" y="278"/>
                    </a:lnTo>
                    <a:lnTo>
                      <a:pt x="76" y="324"/>
                    </a:lnTo>
                    <a:lnTo>
                      <a:pt x="80" y="342"/>
                    </a:lnTo>
                    <a:lnTo>
                      <a:pt x="88" y="358"/>
                    </a:lnTo>
                    <a:lnTo>
                      <a:pt x="94" y="370"/>
                    </a:lnTo>
                    <a:lnTo>
                      <a:pt x="104" y="380"/>
                    </a:lnTo>
                    <a:lnTo>
                      <a:pt x="116" y="384"/>
                    </a:lnTo>
                    <a:lnTo>
                      <a:pt x="132" y="386"/>
                    </a:lnTo>
                    <a:lnTo>
                      <a:pt x="132" y="386"/>
                    </a:lnTo>
                    <a:lnTo>
                      <a:pt x="150" y="384"/>
                    </a:lnTo>
                    <a:lnTo>
                      <a:pt x="162" y="380"/>
                    </a:lnTo>
                    <a:lnTo>
                      <a:pt x="172" y="370"/>
                    </a:lnTo>
                    <a:lnTo>
                      <a:pt x="178" y="358"/>
                    </a:lnTo>
                    <a:lnTo>
                      <a:pt x="184" y="342"/>
                    </a:lnTo>
                    <a:lnTo>
                      <a:pt x="190" y="324"/>
                    </a:lnTo>
                    <a:lnTo>
                      <a:pt x="204" y="280"/>
                    </a:lnTo>
                    <a:lnTo>
                      <a:pt x="204" y="280"/>
                    </a:lnTo>
                    <a:lnTo>
                      <a:pt x="212" y="262"/>
                    </a:lnTo>
                    <a:lnTo>
                      <a:pt x="222" y="244"/>
                    </a:lnTo>
                    <a:lnTo>
                      <a:pt x="242" y="208"/>
                    </a:lnTo>
                    <a:lnTo>
                      <a:pt x="250" y="188"/>
                    </a:lnTo>
                    <a:lnTo>
                      <a:pt x="258" y="170"/>
                    </a:lnTo>
                    <a:lnTo>
                      <a:pt x="264" y="152"/>
                    </a:lnTo>
                    <a:lnTo>
                      <a:pt x="266" y="134"/>
                    </a:lnTo>
                    <a:lnTo>
                      <a:pt x="266" y="134"/>
                    </a:lnTo>
                    <a:lnTo>
                      <a:pt x="264" y="120"/>
                    </a:lnTo>
                    <a:lnTo>
                      <a:pt x="262" y="106"/>
                    </a:lnTo>
                    <a:lnTo>
                      <a:pt x="260" y="94"/>
                    </a:lnTo>
                    <a:lnTo>
                      <a:pt x="256" y="82"/>
                    </a:lnTo>
                    <a:lnTo>
                      <a:pt x="250" y="70"/>
                    </a:lnTo>
                    <a:lnTo>
                      <a:pt x="242" y="60"/>
                    </a:lnTo>
                    <a:lnTo>
                      <a:pt x="236" y="50"/>
                    </a:lnTo>
                    <a:lnTo>
                      <a:pt x="226" y="40"/>
                    </a:lnTo>
                    <a:lnTo>
                      <a:pt x="218" y="32"/>
                    </a:lnTo>
                    <a:lnTo>
                      <a:pt x="208" y="24"/>
                    </a:lnTo>
                    <a:lnTo>
                      <a:pt x="196" y="16"/>
                    </a:lnTo>
                    <a:lnTo>
                      <a:pt x="184" y="12"/>
                    </a:lnTo>
                    <a:lnTo>
                      <a:pt x="172" y="6"/>
                    </a:lnTo>
                    <a:lnTo>
                      <a:pt x="160" y="4"/>
                    </a:lnTo>
                    <a:lnTo>
                      <a:pt x="146" y="2"/>
                    </a:lnTo>
                    <a:lnTo>
                      <a:pt x="132" y="0"/>
                    </a:lnTo>
                    <a:lnTo>
                      <a:pt x="132" y="0"/>
                    </a:lnTo>
                    <a:close/>
                    <a:moveTo>
                      <a:pt x="164" y="328"/>
                    </a:moveTo>
                    <a:lnTo>
                      <a:pt x="104" y="336"/>
                    </a:lnTo>
                    <a:lnTo>
                      <a:pt x="104" y="336"/>
                    </a:lnTo>
                    <a:lnTo>
                      <a:pt x="98" y="314"/>
                    </a:lnTo>
                    <a:lnTo>
                      <a:pt x="98" y="314"/>
                    </a:lnTo>
                    <a:lnTo>
                      <a:pt x="98" y="312"/>
                    </a:lnTo>
                    <a:lnTo>
                      <a:pt x="172" y="304"/>
                    </a:lnTo>
                    <a:lnTo>
                      <a:pt x="172" y="304"/>
                    </a:lnTo>
                    <a:lnTo>
                      <a:pt x="168" y="314"/>
                    </a:lnTo>
                    <a:lnTo>
                      <a:pt x="168" y="314"/>
                    </a:lnTo>
                    <a:lnTo>
                      <a:pt x="164" y="328"/>
                    </a:lnTo>
                    <a:lnTo>
                      <a:pt x="164" y="328"/>
                    </a:lnTo>
                    <a:close/>
                    <a:moveTo>
                      <a:pt x="94" y="302"/>
                    </a:moveTo>
                    <a:lnTo>
                      <a:pt x="94" y="302"/>
                    </a:lnTo>
                    <a:lnTo>
                      <a:pt x="86" y="278"/>
                    </a:lnTo>
                    <a:lnTo>
                      <a:pt x="180" y="278"/>
                    </a:lnTo>
                    <a:lnTo>
                      <a:pt x="180" y="278"/>
                    </a:lnTo>
                    <a:lnTo>
                      <a:pt x="176" y="290"/>
                    </a:lnTo>
                    <a:lnTo>
                      <a:pt x="94" y="302"/>
                    </a:lnTo>
                    <a:close/>
                    <a:moveTo>
                      <a:pt x="132" y="362"/>
                    </a:moveTo>
                    <a:lnTo>
                      <a:pt x="132" y="362"/>
                    </a:lnTo>
                    <a:lnTo>
                      <a:pt x="124" y="362"/>
                    </a:lnTo>
                    <a:lnTo>
                      <a:pt x="118" y="360"/>
                    </a:lnTo>
                    <a:lnTo>
                      <a:pt x="114" y="356"/>
                    </a:lnTo>
                    <a:lnTo>
                      <a:pt x="108" y="348"/>
                    </a:lnTo>
                    <a:lnTo>
                      <a:pt x="160" y="340"/>
                    </a:lnTo>
                    <a:lnTo>
                      <a:pt x="160" y="340"/>
                    </a:lnTo>
                    <a:lnTo>
                      <a:pt x="154" y="352"/>
                    </a:lnTo>
                    <a:lnTo>
                      <a:pt x="148" y="360"/>
                    </a:lnTo>
                    <a:lnTo>
                      <a:pt x="142" y="362"/>
                    </a:lnTo>
                    <a:lnTo>
                      <a:pt x="132" y="362"/>
                    </a:lnTo>
                    <a:lnTo>
                      <a:pt x="132" y="362"/>
                    </a:lnTo>
                    <a:close/>
                    <a:moveTo>
                      <a:pt x="190" y="254"/>
                    </a:moveTo>
                    <a:lnTo>
                      <a:pt x="76" y="254"/>
                    </a:lnTo>
                    <a:lnTo>
                      <a:pt x="76" y="254"/>
                    </a:lnTo>
                    <a:lnTo>
                      <a:pt x="56" y="216"/>
                    </a:lnTo>
                    <a:lnTo>
                      <a:pt x="56" y="216"/>
                    </a:lnTo>
                    <a:lnTo>
                      <a:pt x="44" y="194"/>
                    </a:lnTo>
                    <a:lnTo>
                      <a:pt x="34" y="172"/>
                    </a:lnTo>
                    <a:lnTo>
                      <a:pt x="28" y="152"/>
                    </a:lnTo>
                    <a:lnTo>
                      <a:pt x="26" y="142"/>
                    </a:lnTo>
                    <a:lnTo>
                      <a:pt x="24" y="134"/>
                    </a:lnTo>
                    <a:lnTo>
                      <a:pt x="24" y="134"/>
                    </a:lnTo>
                    <a:lnTo>
                      <a:pt x="26" y="112"/>
                    </a:lnTo>
                    <a:lnTo>
                      <a:pt x="32" y="92"/>
                    </a:lnTo>
                    <a:lnTo>
                      <a:pt x="42" y="72"/>
                    </a:lnTo>
                    <a:lnTo>
                      <a:pt x="56" y="56"/>
                    </a:lnTo>
                    <a:lnTo>
                      <a:pt x="72" y="44"/>
                    </a:lnTo>
                    <a:lnTo>
                      <a:pt x="90" y="34"/>
                    </a:lnTo>
                    <a:lnTo>
                      <a:pt x="112" y="28"/>
                    </a:lnTo>
                    <a:lnTo>
                      <a:pt x="132" y="24"/>
                    </a:lnTo>
                    <a:lnTo>
                      <a:pt x="132" y="24"/>
                    </a:lnTo>
                    <a:lnTo>
                      <a:pt x="154" y="28"/>
                    </a:lnTo>
                    <a:lnTo>
                      <a:pt x="176" y="34"/>
                    </a:lnTo>
                    <a:lnTo>
                      <a:pt x="194" y="44"/>
                    </a:lnTo>
                    <a:lnTo>
                      <a:pt x="210" y="56"/>
                    </a:lnTo>
                    <a:lnTo>
                      <a:pt x="222" y="72"/>
                    </a:lnTo>
                    <a:lnTo>
                      <a:pt x="232" y="92"/>
                    </a:lnTo>
                    <a:lnTo>
                      <a:pt x="240" y="112"/>
                    </a:lnTo>
                    <a:lnTo>
                      <a:pt x="242" y="134"/>
                    </a:lnTo>
                    <a:lnTo>
                      <a:pt x="242" y="134"/>
                    </a:lnTo>
                    <a:lnTo>
                      <a:pt x="240" y="142"/>
                    </a:lnTo>
                    <a:lnTo>
                      <a:pt x="238" y="152"/>
                    </a:lnTo>
                    <a:lnTo>
                      <a:pt x="232" y="172"/>
                    </a:lnTo>
                    <a:lnTo>
                      <a:pt x="220" y="194"/>
                    </a:lnTo>
                    <a:lnTo>
                      <a:pt x="210" y="216"/>
                    </a:lnTo>
                    <a:lnTo>
                      <a:pt x="210" y="216"/>
                    </a:lnTo>
                    <a:lnTo>
                      <a:pt x="190" y="254"/>
                    </a:lnTo>
                    <a:lnTo>
                      <a:pt x="190" y="254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  <p:sp>
            <p:nvSpPr>
              <p:cNvPr id="65" name="Freeform 133">
                <a:extLst>
                  <a:ext uri="{FF2B5EF4-FFF2-40B4-BE49-F238E27FC236}">
                    <a16:creationId xmlns:a16="http://schemas.microsoft.com/office/drawing/2014/main" id="{D0C8C7A2-1AD5-4FD8-8104-93BDC00E81A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7342188" y="339725"/>
                <a:ext cx="123825" cy="123825"/>
              </a:xfrm>
              <a:custGeom>
                <a:avLst/>
                <a:gdLst/>
                <a:ahLst/>
                <a:cxnLst>
                  <a:cxn ang="0">
                    <a:pos x="72" y="0"/>
                  </a:cxn>
                  <a:cxn ang="0">
                    <a:pos x="72" y="0"/>
                  </a:cxn>
                  <a:cxn ang="0">
                    <a:pos x="58" y="0"/>
                  </a:cxn>
                  <a:cxn ang="0">
                    <a:pos x="44" y="4"/>
                  </a:cxn>
                  <a:cxn ang="0">
                    <a:pos x="32" y="12"/>
                  </a:cxn>
                  <a:cxn ang="0">
                    <a:pos x="22" y="20"/>
                  </a:cxn>
                  <a:cxn ang="0">
                    <a:pos x="12" y="32"/>
                  </a:cxn>
                  <a:cxn ang="0">
                    <a:pos x="6" y="44"/>
                  </a:cxn>
                  <a:cxn ang="0">
                    <a:pos x="2" y="56"/>
                  </a:cxn>
                  <a:cxn ang="0">
                    <a:pos x="0" y="72"/>
                  </a:cxn>
                  <a:cxn ang="0">
                    <a:pos x="0" y="72"/>
                  </a:cxn>
                  <a:cxn ang="0">
                    <a:pos x="2" y="76"/>
                  </a:cxn>
                  <a:cxn ang="0">
                    <a:pos x="6" y="78"/>
                  </a:cxn>
                  <a:cxn ang="0">
                    <a:pos x="6" y="78"/>
                  </a:cxn>
                  <a:cxn ang="0">
                    <a:pos x="10" y="76"/>
                  </a:cxn>
                  <a:cxn ang="0">
                    <a:pos x="12" y="72"/>
                  </a:cxn>
                  <a:cxn ang="0">
                    <a:pos x="12" y="72"/>
                  </a:cxn>
                  <a:cxn ang="0">
                    <a:pos x="14" y="60"/>
                  </a:cxn>
                  <a:cxn ang="0">
                    <a:pos x="18" y="48"/>
                  </a:cxn>
                  <a:cxn ang="0">
                    <a:pos x="22" y="38"/>
                  </a:cxn>
                  <a:cxn ang="0">
                    <a:pos x="30" y="28"/>
                  </a:cxn>
                  <a:cxn ang="0">
                    <a:pos x="40" y="22"/>
                  </a:cxn>
                  <a:cxn ang="0">
                    <a:pos x="50" y="16"/>
                  </a:cxn>
                  <a:cxn ang="0">
                    <a:pos x="60" y="12"/>
                  </a:cxn>
                  <a:cxn ang="0">
                    <a:pos x="72" y="12"/>
                  </a:cxn>
                  <a:cxn ang="0">
                    <a:pos x="72" y="12"/>
                  </a:cxn>
                  <a:cxn ang="0">
                    <a:pos x="78" y="10"/>
                  </a:cxn>
                  <a:cxn ang="0">
                    <a:pos x="78" y="6"/>
                  </a:cxn>
                  <a:cxn ang="0">
                    <a:pos x="78" y="6"/>
                  </a:cxn>
                  <a:cxn ang="0">
                    <a:pos x="78" y="0"/>
                  </a:cxn>
                  <a:cxn ang="0">
                    <a:pos x="72" y="0"/>
                  </a:cxn>
                  <a:cxn ang="0">
                    <a:pos x="72" y="0"/>
                  </a:cxn>
                </a:cxnLst>
                <a:rect l="0" t="0" r="r" b="b"/>
                <a:pathLst>
                  <a:path w="78" h="78">
                    <a:moveTo>
                      <a:pt x="72" y="0"/>
                    </a:moveTo>
                    <a:lnTo>
                      <a:pt x="72" y="0"/>
                    </a:lnTo>
                    <a:lnTo>
                      <a:pt x="58" y="0"/>
                    </a:lnTo>
                    <a:lnTo>
                      <a:pt x="44" y="4"/>
                    </a:lnTo>
                    <a:lnTo>
                      <a:pt x="32" y="12"/>
                    </a:lnTo>
                    <a:lnTo>
                      <a:pt x="22" y="20"/>
                    </a:lnTo>
                    <a:lnTo>
                      <a:pt x="12" y="32"/>
                    </a:lnTo>
                    <a:lnTo>
                      <a:pt x="6" y="44"/>
                    </a:lnTo>
                    <a:lnTo>
                      <a:pt x="2" y="56"/>
                    </a:lnTo>
                    <a:lnTo>
                      <a:pt x="0" y="72"/>
                    </a:lnTo>
                    <a:lnTo>
                      <a:pt x="0" y="72"/>
                    </a:lnTo>
                    <a:lnTo>
                      <a:pt x="2" y="76"/>
                    </a:lnTo>
                    <a:lnTo>
                      <a:pt x="6" y="78"/>
                    </a:lnTo>
                    <a:lnTo>
                      <a:pt x="6" y="78"/>
                    </a:lnTo>
                    <a:lnTo>
                      <a:pt x="10" y="76"/>
                    </a:lnTo>
                    <a:lnTo>
                      <a:pt x="12" y="72"/>
                    </a:lnTo>
                    <a:lnTo>
                      <a:pt x="12" y="72"/>
                    </a:lnTo>
                    <a:lnTo>
                      <a:pt x="14" y="60"/>
                    </a:lnTo>
                    <a:lnTo>
                      <a:pt x="18" y="48"/>
                    </a:lnTo>
                    <a:lnTo>
                      <a:pt x="22" y="38"/>
                    </a:lnTo>
                    <a:lnTo>
                      <a:pt x="30" y="28"/>
                    </a:lnTo>
                    <a:lnTo>
                      <a:pt x="40" y="22"/>
                    </a:lnTo>
                    <a:lnTo>
                      <a:pt x="50" y="16"/>
                    </a:lnTo>
                    <a:lnTo>
                      <a:pt x="60" y="12"/>
                    </a:lnTo>
                    <a:lnTo>
                      <a:pt x="72" y="12"/>
                    </a:lnTo>
                    <a:lnTo>
                      <a:pt x="72" y="12"/>
                    </a:lnTo>
                    <a:lnTo>
                      <a:pt x="78" y="10"/>
                    </a:lnTo>
                    <a:lnTo>
                      <a:pt x="78" y="6"/>
                    </a:lnTo>
                    <a:lnTo>
                      <a:pt x="78" y="6"/>
                    </a:lnTo>
                    <a:lnTo>
                      <a:pt x="78" y="0"/>
                    </a:lnTo>
                    <a:lnTo>
                      <a:pt x="72" y="0"/>
                    </a:lnTo>
                    <a:lnTo>
                      <a:pt x="72" y="0"/>
                    </a:lnTo>
                    <a:close/>
                  </a:path>
                </a:pathLst>
              </a:custGeom>
              <a:grpFill/>
              <a:ln w="9525">
                <a:noFill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>
                  <a:latin typeface="+mj-ea"/>
                  <a:ea typeface="+mj-ea"/>
                </a:endParaRPr>
              </a:p>
            </p:txBody>
          </p:sp>
        </p:grp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92A11DDD-03E5-49FB-9AE2-E93E6FE57AD0}"/>
                </a:ext>
              </a:extLst>
            </p:cNvPr>
            <p:cNvSpPr txBox="1"/>
            <p:nvPr/>
          </p:nvSpPr>
          <p:spPr>
            <a:xfrm>
              <a:off x="6229543" y="5400184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优化性能</a:t>
              </a:r>
              <a:endParaRPr kumimoji="1" 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E71DBAD0-45EF-4CA1-8BDC-97E058118646}"/>
              </a:ext>
            </a:extLst>
          </p:cNvPr>
          <p:cNvGrpSpPr/>
          <p:nvPr/>
        </p:nvGrpSpPr>
        <p:grpSpPr>
          <a:xfrm>
            <a:off x="1182866" y="1488983"/>
            <a:ext cx="1333932" cy="1105185"/>
            <a:chOff x="1182866" y="1488983"/>
            <a:chExt cx="1333932" cy="1105185"/>
          </a:xfrm>
        </p:grpSpPr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53B4C193-0EB0-4282-8D9C-106C3E2CCE92}"/>
                </a:ext>
              </a:extLst>
            </p:cNvPr>
            <p:cNvSpPr txBox="1"/>
            <p:nvPr/>
          </p:nvSpPr>
          <p:spPr>
            <a:xfrm>
              <a:off x="1182866" y="1488983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使用容器</a:t>
              </a:r>
              <a:endParaRPr kumimoji="1" 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F08EF90D-49C3-4DE5-ADBC-A5E7FA710FD8}"/>
                </a:ext>
              </a:extLst>
            </p:cNvPr>
            <p:cNvSpPr/>
            <p:nvPr/>
          </p:nvSpPr>
          <p:spPr>
            <a:xfrm>
              <a:off x="1514762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grpSp>
          <p:nvGrpSpPr>
            <p:cNvPr id="103" name="组合 102">
              <a:extLst>
                <a:ext uri="{FF2B5EF4-FFF2-40B4-BE49-F238E27FC236}">
                  <a16:creationId xmlns:a16="http://schemas.microsoft.com/office/drawing/2014/main" id="{B747C24E-B73C-4E03-8DCC-69B83EDDCB3B}"/>
                </a:ext>
              </a:extLst>
            </p:cNvPr>
            <p:cNvGrpSpPr/>
            <p:nvPr/>
          </p:nvGrpSpPr>
          <p:grpSpPr>
            <a:xfrm>
              <a:off x="1665447" y="2098312"/>
              <a:ext cx="360000" cy="360000"/>
              <a:chOff x="3451225" y="3182938"/>
              <a:chExt cx="481013" cy="481013"/>
            </a:xfrm>
            <a:solidFill>
              <a:schemeClr val="accent1"/>
            </a:solidFill>
          </p:grpSpPr>
          <p:sp>
            <p:nvSpPr>
              <p:cNvPr id="104" name="Freeform 107">
                <a:extLst>
                  <a:ext uri="{FF2B5EF4-FFF2-40B4-BE49-F238E27FC236}">
                    <a16:creationId xmlns:a16="http://schemas.microsoft.com/office/drawing/2014/main" id="{BE711149-8CCF-42C0-88F6-5E48D2672CF1}"/>
                  </a:ext>
                </a:extLst>
              </p:cNvPr>
              <p:cNvSpPr>
                <a:spLocks noEditPoints="1"/>
              </p:cNvSpPr>
              <p:nvPr/>
            </p:nvSpPr>
            <p:spPr>
              <a:xfrm>
                <a:off x="3451225" y="3182938"/>
                <a:ext cx="481013" cy="481013"/>
              </a:xfrm>
              <a:custGeom>
                <a:avLst/>
                <a:gdLst>
                  <a:gd name="T0" fmla="*/ 64 w 128"/>
                  <a:gd name="T1" fmla="*/ 0 h 128"/>
                  <a:gd name="T2" fmla="*/ 0 w 128"/>
                  <a:gd name="T3" fmla="*/ 64 h 128"/>
                  <a:gd name="T4" fmla="*/ 64 w 128"/>
                  <a:gd name="T5" fmla="*/ 128 h 128"/>
                  <a:gd name="T6" fmla="*/ 128 w 128"/>
                  <a:gd name="T7" fmla="*/ 64 h 128"/>
                  <a:gd name="T8" fmla="*/ 64 w 128"/>
                  <a:gd name="T9" fmla="*/ 0 h 128"/>
                  <a:gd name="T10" fmla="*/ 64 w 128"/>
                  <a:gd name="T11" fmla="*/ 114 h 128"/>
                  <a:gd name="T12" fmla="*/ 15 w 128"/>
                  <a:gd name="T13" fmla="*/ 64 h 128"/>
                  <a:gd name="T14" fmla="*/ 19 w 128"/>
                  <a:gd name="T15" fmla="*/ 43 h 128"/>
                  <a:gd name="T16" fmla="*/ 32 w 128"/>
                  <a:gd name="T17" fmla="*/ 50 h 128"/>
                  <a:gd name="T18" fmla="*/ 37 w 128"/>
                  <a:gd name="T19" fmla="*/ 42 h 128"/>
                  <a:gd name="T20" fmla="*/ 24 w 128"/>
                  <a:gd name="T21" fmla="*/ 35 h 128"/>
                  <a:gd name="T22" fmla="*/ 35 w 128"/>
                  <a:gd name="T23" fmla="*/ 24 h 128"/>
                  <a:gd name="T24" fmla="*/ 43 w 128"/>
                  <a:gd name="T25" fmla="*/ 36 h 128"/>
                  <a:gd name="T26" fmla="*/ 51 w 128"/>
                  <a:gd name="T27" fmla="*/ 31 h 128"/>
                  <a:gd name="T28" fmla="*/ 44 w 128"/>
                  <a:gd name="T29" fmla="*/ 19 h 128"/>
                  <a:gd name="T30" fmla="*/ 59 w 128"/>
                  <a:gd name="T31" fmla="*/ 15 h 128"/>
                  <a:gd name="T32" fmla="*/ 59 w 128"/>
                  <a:gd name="T33" fmla="*/ 29 h 128"/>
                  <a:gd name="T34" fmla="*/ 64 w 128"/>
                  <a:gd name="T35" fmla="*/ 29 h 128"/>
                  <a:gd name="T36" fmla="*/ 69 w 128"/>
                  <a:gd name="T37" fmla="*/ 29 h 128"/>
                  <a:gd name="T38" fmla="*/ 69 w 128"/>
                  <a:gd name="T39" fmla="*/ 15 h 128"/>
                  <a:gd name="T40" fmla="*/ 84 w 128"/>
                  <a:gd name="T41" fmla="*/ 19 h 128"/>
                  <a:gd name="T42" fmla="*/ 77 w 128"/>
                  <a:gd name="T43" fmla="*/ 31 h 128"/>
                  <a:gd name="T44" fmla="*/ 85 w 128"/>
                  <a:gd name="T45" fmla="*/ 36 h 128"/>
                  <a:gd name="T46" fmla="*/ 93 w 128"/>
                  <a:gd name="T47" fmla="*/ 24 h 128"/>
                  <a:gd name="T48" fmla="*/ 104 w 128"/>
                  <a:gd name="T49" fmla="*/ 35 h 128"/>
                  <a:gd name="T50" fmla="*/ 91 w 128"/>
                  <a:gd name="T51" fmla="*/ 42 h 128"/>
                  <a:gd name="T52" fmla="*/ 96 w 128"/>
                  <a:gd name="T53" fmla="*/ 51 h 128"/>
                  <a:gd name="T54" fmla="*/ 109 w 128"/>
                  <a:gd name="T55" fmla="*/ 43 h 128"/>
                  <a:gd name="T56" fmla="*/ 113 w 128"/>
                  <a:gd name="T57" fmla="*/ 64 h 128"/>
                  <a:gd name="T58" fmla="*/ 64 w 128"/>
                  <a:gd name="T59" fmla="*/ 11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128" h="128">
                    <a:moveTo>
                      <a:pt x="64" y="0"/>
                    </a:moveTo>
                    <a:cubicBezTo>
                      <a:pt x="29" y="0"/>
                      <a:pt x="0" y="29"/>
                      <a:pt x="0" y="64"/>
                    </a:cubicBezTo>
                    <a:cubicBezTo>
                      <a:pt x="0" y="99"/>
                      <a:pt x="29" y="128"/>
                      <a:pt x="64" y="128"/>
                    </a:cubicBezTo>
                    <a:cubicBezTo>
                      <a:pt x="99" y="128"/>
                      <a:pt x="128" y="99"/>
                      <a:pt x="128" y="64"/>
                    </a:cubicBezTo>
                    <a:cubicBezTo>
                      <a:pt x="128" y="29"/>
                      <a:pt x="99" y="0"/>
                      <a:pt x="64" y="0"/>
                    </a:cubicBezTo>
                    <a:close/>
                    <a:moveTo>
                      <a:pt x="64" y="114"/>
                    </a:moveTo>
                    <a:cubicBezTo>
                      <a:pt x="37" y="114"/>
                      <a:pt x="15" y="91"/>
                      <a:pt x="15" y="64"/>
                    </a:cubicBezTo>
                    <a:cubicBezTo>
                      <a:pt x="15" y="57"/>
                      <a:pt x="16" y="50"/>
                      <a:pt x="19" y="43"/>
                    </a:cubicBezTo>
                    <a:cubicBezTo>
                      <a:pt x="32" y="50"/>
                      <a:pt x="32" y="50"/>
                      <a:pt x="32" y="50"/>
                    </a:cubicBezTo>
                    <a:cubicBezTo>
                      <a:pt x="33" y="47"/>
                      <a:pt x="35" y="45"/>
                      <a:pt x="37" y="42"/>
                    </a:cubicBezTo>
                    <a:cubicBezTo>
                      <a:pt x="24" y="35"/>
                      <a:pt x="24" y="35"/>
                      <a:pt x="24" y="35"/>
                    </a:cubicBezTo>
                    <a:cubicBezTo>
                      <a:pt x="27" y="30"/>
                      <a:pt x="31" y="27"/>
                      <a:pt x="35" y="24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5" y="34"/>
                      <a:pt x="48" y="33"/>
                      <a:pt x="51" y="31"/>
                    </a:cubicBezTo>
                    <a:cubicBezTo>
                      <a:pt x="44" y="19"/>
                      <a:pt x="44" y="19"/>
                      <a:pt x="44" y="19"/>
                    </a:cubicBezTo>
                    <a:cubicBezTo>
                      <a:pt x="49" y="17"/>
                      <a:pt x="54" y="15"/>
                      <a:pt x="59" y="15"/>
                    </a:cubicBezTo>
                    <a:cubicBezTo>
                      <a:pt x="59" y="29"/>
                      <a:pt x="59" y="29"/>
                      <a:pt x="59" y="29"/>
                    </a:cubicBezTo>
                    <a:cubicBezTo>
                      <a:pt x="61" y="29"/>
                      <a:pt x="62" y="29"/>
                      <a:pt x="64" y="29"/>
                    </a:cubicBezTo>
                    <a:cubicBezTo>
                      <a:pt x="66" y="29"/>
                      <a:pt x="67" y="29"/>
                      <a:pt x="69" y="29"/>
                    </a:cubicBezTo>
                    <a:cubicBezTo>
                      <a:pt x="69" y="15"/>
                      <a:pt x="69" y="15"/>
                      <a:pt x="69" y="15"/>
                    </a:cubicBezTo>
                    <a:cubicBezTo>
                      <a:pt x="74" y="15"/>
                      <a:pt x="79" y="17"/>
                      <a:pt x="84" y="19"/>
                    </a:cubicBezTo>
                    <a:cubicBezTo>
                      <a:pt x="77" y="31"/>
                      <a:pt x="77" y="31"/>
                      <a:pt x="77" y="31"/>
                    </a:cubicBezTo>
                    <a:cubicBezTo>
                      <a:pt x="80" y="33"/>
                      <a:pt x="83" y="34"/>
                      <a:pt x="85" y="36"/>
                    </a:cubicBezTo>
                    <a:cubicBezTo>
                      <a:pt x="93" y="24"/>
                      <a:pt x="93" y="24"/>
                      <a:pt x="93" y="24"/>
                    </a:cubicBezTo>
                    <a:cubicBezTo>
                      <a:pt x="97" y="27"/>
                      <a:pt x="101" y="30"/>
                      <a:pt x="104" y="35"/>
                    </a:cubicBezTo>
                    <a:cubicBezTo>
                      <a:pt x="91" y="42"/>
                      <a:pt x="91" y="42"/>
                      <a:pt x="91" y="42"/>
                    </a:cubicBezTo>
                    <a:cubicBezTo>
                      <a:pt x="93" y="45"/>
                      <a:pt x="95" y="47"/>
                      <a:pt x="96" y="51"/>
                    </a:cubicBezTo>
                    <a:cubicBezTo>
                      <a:pt x="109" y="43"/>
                      <a:pt x="109" y="43"/>
                      <a:pt x="109" y="43"/>
                    </a:cubicBezTo>
                    <a:cubicBezTo>
                      <a:pt x="112" y="50"/>
                      <a:pt x="113" y="57"/>
                      <a:pt x="113" y="64"/>
                    </a:cubicBezTo>
                    <a:cubicBezTo>
                      <a:pt x="113" y="91"/>
                      <a:pt x="91" y="114"/>
                      <a:pt x="64" y="11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/>
              </a:p>
            </p:txBody>
          </p:sp>
          <p:sp>
            <p:nvSpPr>
              <p:cNvPr id="105" name="Freeform 108">
                <a:extLst>
                  <a:ext uri="{FF2B5EF4-FFF2-40B4-BE49-F238E27FC236}">
                    <a16:creationId xmlns:a16="http://schemas.microsoft.com/office/drawing/2014/main" id="{FFB12715-542C-4F28-8F2A-5B35719B5E9D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654425" y="3340101"/>
                <a:ext cx="74613" cy="177800"/>
              </a:xfrm>
              <a:custGeom>
                <a:avLst/>
                <a:gdLst>
                  <a:gd name="T0" fmla="*/ 19 w 20"/>
                  <a:gd name="T1" fmla="*/ 33 h 47"/>
                  <a:gd name="T2" fmla="*/ 10 w 20"/>
                  <a:gd name="T3" fmla="*/ 0 h 47"/>
                  <a:gd name="T4" fmla="*/ 1 w 20"/>
                  <a:gd name="T5" fmla="*/ 33 h 47"/>
                  <a:gd name="T6" fmla="*/ 0 w 20"/>
                  <a:gd name="T7" fmla="*/ 37 h 47"/>
                  <a:gd name="T8" fmla="*/ 10 w 20"/>
                  <a:gd name="T9" fmla="*/ 47 h 47"/>
                  <a:gd name="T10" fmla="*/ 20 w 20"/>
                  <a:gd name="T11" fmla="*/ 37 h 47"/>
                  <a:gd name="T12" fmla="*/ 19 w 20"/>
                  <a:gd name="T13" fmla="*/ 33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" h="47">
                    <a:moveTo>
                      <a:pt x="19" y="33"/>
                    </a:moveTo>
                    <a:cubicBezTo>
                      <a:pt x="10" y="0"/>
                      <a:pt x="10" y="0"/>
                      <a:pt x="10" y="0"/>
                    </a:cubicBezTo>
                    <a:cubicBezTo>
                      <a:pt x="1" y="33"/>
                      <a:pt x="1" y="33"/>
                      <a:pt x="1" y="33"/>
                    </a:cubicBezTo>
                    <a:cubicBezTo>
                      <a:pt x="0" y="34"/>
                      <a:pt x="0" y="35"/>
                      <a:pt x="0" y="37"/>
                    </a:cubicBezTo>
                    <a:cubicBezTo>
                      <a:pt x="0" y="42"/>
                      <a:pt x="5" y="47"/>
                      <a:pt x="10" y="47"/>
                    </a:cubicBezTo>
                    <a:cubicBezTo>
                      <a:pt x="16" y="47"/>
                      <a:pt x="20" y="42"/>
                      <a:pt x="20" y="37"/>
                    </a:cubicBezTo>
                    <a:cubicBezTo>
                      <a:pt x="20" y="35"/>
                      <a:pt x="20" y="34"/>
                      <a:pt x="19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/>
              </a:p>
            </p:txBody>
          </p:sp>
        </p:grpSp>
      </p:grpSp>
      <p:sp>
        <p:nvSpPr>
          <p:cNvPr id="54" name="position-pointer_16081">
            <a:extLst>
              <a:ext uri="{FF2B5EF4-FFF2-40B4-BE49-F238E27FC236}">
                <a16:creationId xmlns:a16="http://schemas.microsoft.com/office/drawing/2014/main" id="{931611D1-FD8B-4242-A80A-E7E92B273526}"/>
              </a:ext>
            </a:extLst>
          </p:cNvPr>
          <p:cNvSpPr>
            <a:spLocks noChangeAspect="1"/>
          </p:cNvSpPr>
          <p:nvPr/>
        </p:nvSpPr>
        <p:spPr>
          <a:xfrm>
            <a:off x="3415219" y="2098312"/>
            <a:ext cx="253987" cy="360000"/>
          </a:xfrm>
          <a:custGeom>
            <a:avLst/>
            <a:gdLst>
              <a:gd name="connsiteX0" fmla="*/ 213778 w 427556"/>
              <a:gd name="connsiteY0" fmla="*/ 182841 h 606016"/>
              <a:gd name="connsiteX1" fmla="*/ 164894 w 427556"/>
              <a:gd name="connsiteY1" fmla="*/ 231666 h 606016"/>
              <a:gd name="connsiteX2" fmla="*/ 213778 w 427556"/>
              <a:gd name="connsiteY2" fmla="*/ 280492 h 606016"/>
              <a:gd name="connsiteX3" fmla="*/ 262662 w 427556"/>
              <a:gd name="connsiteY3" fmla="*/ 231666 h 606016"/>
              <a:gd name="connsiteX4" fmla="*/ 213778 w 427556"/>
              <a:gd name="connsiteY4" fmla="*/ 182841 h 606016"/>
              <a:gd name="connsiteX5" fmla="*/ 213778 w 427556"/>
              <a:gd name="connsiteY5" fmla="*/ 144024 h 606016"/>
              <a:gd name="connsiteX6" fmla="*/ 301526 w 427556"/>
              <a:gd name="connsiteY6" fmla="*/ 231666 h 606016"/>
              <a:gd name="connsiteX7" fmla="*/ 213778 w 427556"/>
              <a:gd name="connsiteY7" fmla="*/ 319309 h 606016"/>
              <a:gd name="connsiteX8" fmla="*/ 126030 w 427556"/>
              <a:gd name="connsiteY8" fmla="*/ 231666 h 606016"/>
              <a:gd name="connsiteX9" fmla="*/ 213778 w 427556"/>
              <a:gd name="connsiteY9" fmla="*/ 144024 h 606016"/>
              <a:gd name="connsiteX10" fmla="*/ 213778 w 427556"/>
              <a:gd name="connsiteY10" fmla="*/ 47911 h 606016"/>
              <a:gd name="connsiteX11" fmla="*/ 47979 w 427556"/>
              <a:gd name="connsiteY11" fmla="*/ 213478 h 606016"/>
              <a:gd name="connsiteX12" fmla="*/ 213778 w 427556"/>
              <a:gd name="connsiteY12" fmla="*/ 534604 h 606016"/>
              <a:gd name="connsiteX13" fmla="*/ 379577 w 427556"/>
              <a:gd name="connsiteY13" fmla="*/ 213478 h 606016"/>
              <a:gd name="connsiteX14" fmla="*/ 213778 w 427556"/>
              <a:gd name="connsiteY14" fmla="*/ 47911 h 606016"/>
              <a:gd name="connsiteX15" fmla="*/ 213778 w 427556"/>
              <a:gd name="connsiteY15" fmla="*/ 0 h 606016"/>
              <a:gd name="connsiteX16" fmla="*/ 427556 w 427556"/>
              <a:gd name="connsiteY16" fmla="*/ 213478 h 606016"/>
              <a:gd name="connsiteX17" fmla="*/ 233061 w 427556"/>
              <a:gd name="connsiteY17" fmla="*/ 590096 h 606016"/>
              <a:gd name="connsiteX18" fmla="*/ 225773 w 427556"/>
              <a:gd name="connsiteY18" fmla="*/ 599951 h 606016"/>
              <a:gd name="connsiteX19" fmla="*/ 213778 w 427556"/>
              <a:gd name="connsiteY19" fmla="*/ 606016 h 606016"/>
              <a:gd name="connsiteX20" fmla="*/ 201783 w 427556"/>
              <a:gd name="connsiteY20" fmla="*/ 599951 h 606016"/>
              <a:gd name="connsiteX21" fmla="*/ 194344 w 427556"/>
              <a:gd name="connsiteY21" fmla="*/ 590096 h 606016"/>
              <a:gd name="connsiteX22" fmla="*/ 0 w 427556"/>
              <a:gd name="connsiteY22" fmla="*/ 213478 h 606016"/>
              <a:gd name="connsiteX23" fmla="*/ 213778 w 427556"/>
              <a:gd name="connsiteY23" fmla="*/ 0 h 6060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27556" h="606016">
                <a:moveTo>
                  <a:pt x="213778" y="182841"/>
                </a:moveTo>
                <a:cubicBezTo>
                  <a:pt x="186755" y="182841"/>
                  <a:pt x="164894" y="204828"/>
                  <a:pt x="164894" y="231666"/>
                </a:cubicBezTo>
                <a:cubicBezTo>
                  <a:pt x="164894" y="258657"/>
                  <a:pt x="186755" y="280492"/>
                  <a:pt x="213778" y="280492"/>
                </a:cubicBezTo>
                <a:cubicBezTo>
                  <a:pt x="240649" y="280492"/>
                  <a:pt x="262662" y="258657"/>
                  <a:pt x="262662" y="231666"/>
                </a:cubicBezTo>
                <a:cubicBezTo>
                  <a:pt x="262662" y="204828"/>
                  <a:pt x="240649" y="182841"/>
                  <a:pt x="213778" y="182841"/>
                </a:cubicBezTo>
                <a:close/>
                <a:moveTo>
                  <a:pt x="213778" y="144024"/>
                </a:moveTo>
                <a:cubicBezTo>
                  <a:pt x="262055" y="144024"/>
                  <a:pt x="301526" y="183296"/>
                  <a:pt x="301526" y="231666"/>
                </a:cubicBezTo>
                <a:cubicBezTo>
                  <a:pt x="301526" y="280037"/>
                  <a:pt x="262055" y="319309"/>
                  <a:pt x="213778" y="319309"/>
                </a:cubicBezTo>
                <a:cubicBezTo>
                  <a:pt x="165350" y="319309"/>
                  <a:pt x="126030" y="280037"/>
                  <a:pt x="126030" y="231666"/>
                </a:cubicBezTo>
                <a:cubicBezTo>
                  <a:pt x="126030" y="183296"/>
                  <a:pt x="165350" y="144024"/>
                  <a:pt x="213778" y="144024"/>
                </a:cubicBezTo>
                <a:close/>
                <a:moveTo>
                  <a:pt x="213778" y="47911"/>
                </a:moveTo>
                <a:cubicBezTo>
                  <a:pt x="122376" y="47911"/>
                  <a:pt x="47979" y="122204"/>
                  <a:pt x="47979" y="213478"/>
                </a:cubicBezTo>
                <a:cubicBezTo>
                  <a:pt x="47979" y="275944"/>
                  <a:pt x="132093" y="418010"/>
                  <a:pt x="213778" y="534604"/>
                </a:cubicBezTo>
                <a:cubicBezTo>
                  <a:pt x="295463" y="418010"/>
                  <a:pt x="379577" y="275944"/>
                  <a:pt x="379577" y="213478"/>
                </a:cubicBezTo>
                <a:cubicBezTo>
                  <a:pt x="379577" y="122204"/>
                  <a:pt x="305180" y="47911"/>
                  <a:pt x="213778" y="47911"/>
                </a:cubicBezTo>
                <a:close/>
                <a:moveTo>
                  <a:pt x="213778" y="0"/>
                </a:moveTo>
                <a:cubicBezTo>
                  <a:pt x="331599" y="0"/>
                  <a:pt x="427556" y="95822"/>
                  <a:pt x="427556" y="213478"/>
                </a:cubicBezTo>
                <a:cubicBezTo>
                  <a:pt x="427556" y="322794"/>
                  <a:pt x="252950" y="562957"/>
                  <a:pt x="233061" y="590096"/>
                </a:cubicBezTo>
                <a:lnTo>
                  <a:pt x="225773" y="599951"/>
                </a:lnTo>
                <a:cubicBezTo>
                  <a:pt x="222888" y="603742"/>
                  <a:pt x="218485" y="606016"/>
                  <a:pt x="213778" y="606016"/>
                </a:cubicBezTo>
                <a:cubicBezTo>
                  <a:pt x="209071" y="606016"/>
                  <a:pt x="204516" y="603742"/>
                  <a:pt x="201783" y="599951"/>
                </a:cubicBezTo>
                <a:lnTo>
                  <a:pt x="194344" y="590096"/>
                </a:lnTo>
                <a:cubicBezTo>
                  <a:pt x="174454" y="562957"/>
                  <a:pt x="0" y="322794"/>
                  <a:pt x="0" y="213478"/>
                </a:cubicBezTo>
                <a:cubicBezTo>
                  <a:pt x="0" y="95822"/>
                  <a:pt x="95805" y="0"/>
                  <a:pt x="213778" y="0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24602FA-31A8-4874-97BE-3A4EEBF9A599}"/>
              </a:ext>
            </a:extLst>
          </p:cNvPr>
          <p:cNvGrpSpPr/>
          <p:nvPr/>
        </p:nvGrpSpPr>
        <p:grpSpPr>
          <a:xfrm>
            <a:off x="2875247" y="4666345"/>
            <a:ext cx="1333932" cy="1103171"/>
            <a:chOff x="2875247" y="4666345"/>
            <a:chExt cx="1333932" cy="1103171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D56A199B-244E-4FEA-99C5-449AC214BD5F}"/>
                </a:ext>
              </a:extLst>
            </p:cNvPr>
            <p:cNvSpPr/>
            <p:nvPr/>
          </p:nvSpPr>
          <p:spPr>
            <a:xfrm>
              <a:off x="3207143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sp>
          <p:nvSpPr>
            <p:cNvPr id="75" name="文本框 74">
              <a:extLst>
                <a:ext uri="{FF2B5EF4-FFF2-40B4-BE49-F238E27FC236}">
                  <a16:creationId xmlns:a16="http://schemas.microsoft.com/office/drawing/2014/main" id="{E04656F0-FF21-48B3-91C1-844660C6EA4D}"/>
                </a:ext>
              </a:extLst>
            </p:cNvPr>
            <p:cNvSpPr txBox="1"/>
            <p:nvPr/>
          </p:nvSpPr>
          <p:spPr>
            <a:xfrm>
              <a:off x="2875247" y="5400184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评判整理</a:t>
              </a:r>
              <a:endParaRPr kumimoji="1" 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5" name="vintage-headphones_17606">
              <a:extLst>
                <a:ext uri="{FF2B5EF4-FFF2-40B4-BE49-F238E27FC236}">
                  <a16:creationId xmlns:a16="http://schemas.microsoft.com/office/drawing/2014/main" id="{80E33B15-82C8-4880-8E1C-AF46BF65F14F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3382549" y="4845528"/>
              <a:ext cx="338369" cy="283985"/>
            </a:xfrm>
            <a:custGeom>
              <a:avLst/>
              <a:gdLst>
                <a:gd name="T0" fmla="*/ 325000 h 606722"/>
                <a:gd name="T1" fmla="*/ 325000 h 606722"/>
                <a:gd name="T2" fmla="*/ 325000 h 606722"/>
                <a:gd name="T3" fmla="*/ 325000 h 606722"/>
                <a:gd name="T4" fmla="*/ 325000 h 606722"/>
                <a:gd name="T5" fmla="*/ 325000 h 606722"/>
                <a:gd name="T6" fmla="*/ 325000 h 606722"/>
                <a:gd name="T7" fmla="*/ 325000 h 606722"/>
                <a:gd name="T8" fmla="*/ 325000 h 606722"/>
                <a:gd name="T9" fmla="*/ 325000 h 606722"/>
                <a:gd name="T10" fmla="*/ 325000 h 606722"/>
                <a:gd name="T11" fmla="*/ 325000 h 606722"/>
                <a:gd name="T12" fmla="*/ 325000 h 606722"/>
                <a:gd name="T13" fmla="*/ 325000 h 606722"/>
                <a:gd name="T14" fmla="*/ 325000 h 606722"/>
                <a:gd name="T15" fmla="*/ 325000 h 606722"/>
                <a:gd name="T16" fmla="*/ 325000 h 606722"/>
                <a:gd name="T17" fmla="*/ 325000 h 606722"/>
                <a:gd name="T18" fmla="*/ 325000 h 606722"/>
                <a:gd name="T19" fmla="*/ 325000 h 606722"/>
                <a:gd name="T20" fmla="*/ 325000 h 606722"/>
                <a:gd name="T21" fmla="*/ 325000 h 606722"/>
                <a:gd name="T22" fmla="*/ 325000 h 606722"/>
                <a:gd name="T23" fmla="*/ 325000 h 606722"/>
                <a:gd name="T24" fmla="*/ 325000 h 606722"/>
                <a:gd name="T25" fmla="*/ 325000 h 606722"/>
                <a:gd name="T26" fmla="*/ 325000 h 606722"/>
                <a:gd name="T27" fmla="*/ 325000 h 606722"/>
                <a:gd name="T28" fmla="*/ 325000 h 606722"/>
                <a:gd name="T29" fmla="*/ 325000 h 606722"/>
                <a:gd name="T30" fmla="*/ 325000 h 606722"/>
                <a:gd name="T31" fmla="*/ 325000 h 606722"/>
                <a:gd name="T32" fmla="*/ 325000 h 606722"/>
                <a:gd name="T33" fmla="*/ 325000 h 606722"/>
                <a:gd name="T34" fmla="*/ 325000 h 606722"/>
                <a:gd name="T35" fmla="*/ 325000 h 606722"/>
                <a:gd name="T36" fmla="*/ 325000 h 606722"/>
                <a:gd name="T37" fmla="*/ 325000 h 606722"/>
                <a:gd name="T38" fmla="*/ 325000 h 606722"/>
                <a:gd name="T39" fmla="*/ 325000 h 606722"/>
                <a:gd name="T40" fmla="*/ 325000 h 606722"/>
                <a:gd name="T41" fmla="*/ 325000 h 606722"/>
                <a:gd name="T42" fmla="*/ 325000 h 606722"/>
                <a:gd name="T43" fmla="*/ 325000 h 606722"/>
                <a:gd name="T44" fmla="*/ 325000 h 606722"/>
                <a:gd name="T45" fmla="*/ 325000 h 606722"/>
                <a:gd name="T46" fmla="*/ 325000 h 606722"/>
                <a:gd name="T47" fmla="*/ 325000 h 606722"/>
                <a:gd name="T48" fmla="*/ 325000 h 606722"/>
                <a:gd name="T49" fmla="*/ 325000 h 6067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486" h="3770">
                  <a:moveTo>
                    <a:pt x="4294" y="1829"/>
                  </a:moveTo>
                  <a:lnTo>
                    <a:pt x="3813" y="1829"/>
                  </a:lnTo>
                  <a:lnTo>
                    <a:pt x="3813" y="1570"/>
                  </a:lnTo>
                  <a:cubicBezTo>
                    <a:pt x="3813" y="705"/>
                    <a:pt x="3109" y="0"/>
                    <a:pt x="2243" y="0"/>
                  </a:cubicBezTo>
                  <a:cubicBezTo>
                    <a:pt x="1377" y="0"/>
                    <a:pt x="673" y="705"/>
                    <a:pt x="673" y="1570"/>
                  </a:cubicBezTo>
                  <a:lnTo>
                    <a:pt x="673" y="1829"/>
                  </a:lnTo>
                  <a:lnTo>
                    <a:pt x="192" y="1829"/>
                  </a:lnTo>
                  <a:cubicBezTo>
                    <a:pt x="86" y="1829"/>
                    <a:pt x="0" y="1915"/>
                    <a:pt x="0" y="2022"/>
                  </a:cubicBezTo>
                  <a:lnTo>
                    <a:pt x="0" y="3578"/>
                  </a:lnTo>
                  <a:cubicBezTo>
                    <a:pt x="0" y="3684"/>
                    <a:pt x="86" y="3770"/>
                    <a:pt x="192" y="3770"/>
                  </a:cubicBezTo>
                  <a:lnTo>
                    <a:pt x="865" y="3770"/>
                  </a:lnTo>
                  <a:cubicBezTo>
                    <a:pt x="972" y="3770"/>
                    <a:pt x="1058" y="3684"/>
                    <a:pt x="1058" y="3578"/>
                  </a:cubicBezTo>
                  <a:lnTo>
                    <a:pt x="1058" y="2833"/>
                  </a:lnTo>
                  <a:lnTo>
                    <a:pt x="1058" y="2022"/>
                  </a:lnTo>
                  <a:lnTo>
                    <a:pt x="1058" y="1570"/>
                  </a:lnTo>
                  <a:cubicBezTo>
                    <a:pt x="1058" y="917"/>
                    <a:pt x="1589" y="385"/>
                    <a:pt x="2243" y="385"/>
                  </a:cubicBezTo>
                  <a:cubicBezTo>
                    <a:pt x="2897" y="385"/>
                    <a:pt x="3429" y="917"/>
                    <a:pt x="3429" y="1570"/>
                  </a:cubicBezTo>
                  <a:lnTo>
                    <a:pt x="3429" y="2022"/>
                  </a:lnTo>
                  <a:lnTo>
                    <a:pt x="3429" y="2833"/>
                  </a:lnTo>
                  <a:lnTo>
                    <a:pt x="3429" y="3578"/>
                  </a:lnTo>
                  <a:cubicBezTo>
                    <a:pt x="3429" y="3684"/>
                    <a:pt x="3515" y="3770"/>
                    <a:pt x="3621" y="3770"/>
                  </a:cubicBezTo>
                  <a:lnTo>
                    <a:pt x="4294" y="3770"/>
                  </a:lnTo>
                  <a:cubicBezTo>
                    <a:pt x="4400" y="3770"/>
                    <a:pt x="4486" y="3684"/>
                    <a:pt x="4486" y="3578"/>
                  </a:cubicBezTo>
                  <a:lnTo>
                    <a:pt x="4486" y="2022"/>
                  </a:lnTo>
                  <a:cubicBezTo>
                    <a:pt x="4486" y="1915"/>
                    <a:pt x="4400" y="1829"/>
                    <a:pt x="4294" y="1829"/>
                  </a:cubicBez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</p: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357F234E-E309-42EE-907D-39E950B9F806}"/>
              </a:ext>
            </a:extLst>
          </p:cNvPr>
          <p:cNvGrpSpPr/>
          <p:nvPr/>
        </p:nvGrpSpPr>
        <p:grpSpPr>
          <a:xfrm>
            <a:off x="4555543" y="4666345"/>
            <a:ext cx="1333932" cy="1103171"/>
            <a:chOff x="4555543" y="4666345"/>
            <a:chExt cx="1333932" cy="1103171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2CF6090B-3368-49F5-A952-2C37D1B8428E}"/>
                </a:ext>
              </a:extLst>
            </p:cNvPr>
            <p:cNvSpPr/>
            <p:nvPr/>
          </p:nvSpPr>
          <p:spPr>
            <a:xfrm>
              <a:off x="4889960" y="4666345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sp>
          <p:nvSpPr>
            <p:cNvPr id="73" name="文本框 72">
              <a:extLst>
                <a:ext uri="{FF2B5EF4-FFF2-40B4-BE49-F238E27FC236}">
                  <a16:creationId xmlns:a16="http://schemas.microsoft.com/office/drawing/2014/main" id="{9A0E4C6D-D934-43DC-96C2-468522C138A1}"/>
                </a:ext>
              </a:extLst>
            </p:cNvPr>
            <p:cNvSpPr txBox="1"/>
            <p:nvPr/>
          </p:nvSpPr>
          <p:spPr>
            <a:xfrm>
              <a:off x="4555543" y="5400184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accent1"/>
                  </a:solidFill>
                  <a:latin typeface="+mj-ea"/>
                  <a:ea typeface="+mj-ea"/>
                </a:rPr>
                <a:t>设计组件</a:t>
              </a:r>
              <a:endParaRPr kumimoji="1" lang="zh-CN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sp>
          <p:nvSpPr>
            <p:cNvPr id="59" name="share-botton_20405">
              <a:extLst>
                <a:ext uri="{FF2B5EF4-FFF2-40B4-BE49-F238E27FC236}">
                  <a16:creationId xmlns:a16="http://schemas.microsoft.com/office/drawing/2014/main" id="{62CA88D0-EA05-4574-8835-DEBE64332249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5075991" y="4821415"/>
              <a:ext cx="298079" cy="360000"/>
            </a:xfrm>
            <a:custGeom>
              <a:avLst/>
              <a:gdLst>
                <a:gd name="T0" fmla="*/ 2922 w 3669"/>
                <a:gd name="T1" fmla="*/ 2944 h 4439"/>
                <a:gd name="T2" fmla="*/ 2343 w 3669"/>
                <a:gd name="T3" fmla="*/ 3219 h 4439"/>
                <a:gd name="T4" fmla="*/ 1333 w 3669"/>
                <a:gd name="T5" fmla="*/ 2629 h 4439"/>
                <a:gd name="T6" fmla="*/ 1495 w 3669"/>
                <a:gd name="T7" fmla="*/ 2166 h 4439"/>
                <a:gd name="T8" fmla="*/ 1354 w 3669"/>
                <a:gd name="T9" fmla="*/ 1732 h 4439"/>
                <a:gd name="T10" fmla="*/ 2318 w 3669"/>
                <a:gd name="T11" fmla="*/ 1186 h 4439"/>
                <a:gd name="T12" fmla="*/ 2922 w 3669"/>
                <a:gd name="T13" fmla="*/ 1495 h 4439"/>
                <a:gd name="T14" fmla="*/ 3669 w 3669"/>
                <a:gd name="T15" fmla="*/ 747 h 4439"/>
                <a:gd name="T16" fmla="*/ 2922 w 3669"/>
                <a:gd name="T17" fmla="*/ 0 h 4439"/>
                <a:gd name="T18" fmla="*/ 2174 w 3669"/>
                <a:gd name="T19" fmla="*/ 747 h 4439"/>
                <a:gd name="T20" fmla="*/ 2238 w 3669"/>
                <a:gd name="T21" fmla="*/ 1048 h 4439"/>
                <a:gd name="T22" fmla="*/ 1245 w 3669"/>
                <a:gd name="T23" fmla="*/ 1611 h 4439"/>
                <a:gd name="T24" fmla="*/ 747 w 3669"/>
                <a:gd name="T25" fmla="*/ 1419 h 4439"/>
                <a:gd name="T26" fmla="*/ 0 w 3669"/>
                <a:gd name="T27" fmla="*/ 2166 h 4439"/>
                <a:gd name="T28" fmla="*/ 747 w 3669"/>
                <a:gd name="T29" fmla="*/ 2914 h 4439"/>
                <a:gd name="T30" fmla="*/ 1218 w 3669"/>
                <a:gd name="T31" fmla="*/ 2746 h 4439"/>
                <a:gd name="T32" fmla="*/ 2256 w 3669"/>
                <a:gd name="T33" fmla="*/ 3353 h 4439"/>
                <a:gd name="T34" fmla="*/ 2174 w 3669"/>
                <a:gd name="T35" fmla="*/ 3691 h 4439"/>
                <a:gd name="T36" fmla="*/ 2922 w 3669"/>
                <a:gd name="T37" fmla="*/ 4439 h 4439"/>
                <a:gd name="T38" fmla="*/ 3669 w 3669"/>
                <a:gd name="T39" fmla="*/ 3691 h 4439"/>
                <a:gd name="T40" fmla="*/ 2922 w 3669"/>
                <a:gd name="T41" fmla="*/ 2944 h 4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669" h="4439">
                  <a:moveTo>
                    <a:pt x="2922" y="2944"/>
                  </a:moveTo>
                  <a:cubicBezTo>
                    <a:pt x="2689" y="2944"/>
                    <a:pt x="2480" y="3051"/>
                    <a:pt x="2343" y="3219"/>
                  </a:cubicBezTo>
                  <a:lnTo>
                    <a:pt x="1333" y="2629"/>
                  </a:lnTo>
                  <a:cubicBezTo>
                    <a:pt x="1434" y="2502"/>
                    <a:pt x="1495" y="2341"/>
                    <a:pt x="1495" y="2166"/>
                  </a:cubicBezTo>
                  <a:cubicBezTo>
                    <a:pt x="1495" y="2004"/>
                    <a:pt x="1442" y="1855"/>
                    <a:pt x="1354" y="1732"/>
                  </a:cubicBezTo>
                  <a:lnTo>
                    <a:pt x="2318" y="1186"/>
                  </a:lnTo>
                  <a:cubicBezTo>
                    <a:pt x="2454" y="1373"/>
                    <a:pt x="2673" y="1495"/>
                    <a:pt x="2922" y="1495"/>
                  </a:cubicBezTo>
                  <a:cubicBezTo>
                    <a:pt x="3334" y="1495"/>
                    <a:pt x="3669" y="1160"/>
                    <a:pt x="3669" y="747"/>
                  </a:cubicBezTo>
                  <a:cubicBezTo>
                    <a:pt x="3669" y="335"/>
                    <a:pt x="3334" y="0"/>
                    <a:pt x="2922" y="0"/>
                  </a:cubicBezTo>
                  <a:cubicBezTo>
                    <a:pt x="2510" y="0"/>
                    <a:pt x="2174" y="335"/>
                    <a:pt x="2174" y="747"/>
                  </a:cubicBezTo>
                  <a:cubicBezTo>
                    <a:pt x="2174" y="854"/>
                    <a:pt x="2197" y="956"/>
                    <a:pt x="2238" y="1048"/>
                  </a:cubicBezTo>
                  <a:lnTo>
                    <a:pt x="1245" y="1611"/>
                  </a:lnTo>
                  <a:cubicBezTo>
                    <a:pt x="1113" y="1492"/>
                    <a:pt x="939" y="1419"/>
                    <a:pt x="747" y="1419"/>
                  </a:cubicBezTo>
                  <a:cubicBezTo>
                    <a:pt x="335" y="1419"/>
                    <a:pt x="0" y="1754"/>
                    <a:pt x="0" y="2166"/>
                  </a:cubicBezTo>
                  <a:cubicBezTo>
                    <a:pt x="0" y="2578"/>
                    <a:pt x="335" y="2914"/>
                    <a:pt x="747" y="2914"/>
                  </a:cubicBezTo>
                  <a:cubicBezTo>
                    <a:pt x="925" y="2914"/>
                    <a:pt x="1089" y="2851"/>
                    <a:pt x="1218" y="2746"/>
                  </a:cubicBezTo>
                  <a:lnTo>
                    <a:pt x="2256" y="3353"/>
                  </a:lnTo>
                  <a:cubicBezTo>
                    <a:pt x="2204" y="3454"/>
                    <a:pt x="2174" y="3569"/>
                    <a:pt x="2174" y="3691"/>
                  </a:cubicBezTo>
                  <a:cubicBezTo>
                    <a:pt x="2174" y="4103"/>
                    <a:pt x="2510" y="4439"/>
                    <a:pt x="2922" y="4439"/>
                  </a:cubicBezTo>
                  <a:cubicBezTo>
                    <a:pt x="3334" y="4439"/>
                    <a:pt x="3669" y="4103"/>
                    <a:pt x="3669" y="3691"/>
                  </a:cubicBezTo>
                  <a:cubicBezTo>
                    <a:pt x="3669" y="3279"/>
                    <a:pt x="3334" y="2944"/>
                    <a:pt x="2922" y="294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F0074B70-E824-484E-AA8C-EAC9FCB45929}"/>
              </a:ext>
            </a:extLst>
          </p:cNvPr>
          <p:cNvGrpSpPr/>
          <p:nvPr/>
        </p:nvGrpSpPr>
        <p:grpSpPr>
          <a:xfrm>
            <a:off x="6229543" y="1488983"/>
            <a:ext cx="1333932" cy="1105185"/>
            <a:chOff x="6229543" y="1488983"/>
            <a:chExt cx="1333932" cy="1105185"/>
          </a:xfrm>
        </p:grpSpPr>
        <p:sp>
          <p:nvSpPr>
            <p:cNvPr id="19" name="椭圆 18">
              <a:extLst>
                <a:ext uri="{FF2B5EF4-FFF2-40B4-BE49-F238E27FC236}">
                  <a16:creationId xmlns:a16="http://schemas.microsoft.com/office/drawing/2014/main" id="{3D43AD27-6E74-4E91-98A0-33A12FD85D52}"/>
                </a:ext>
              </a:extLst>
            </p:cNvPr>
            <p:cNvSpPr/>
            <p:nvPr/>
          </p:nvSpPr>
          <p:spPr>
            <a:xfrm>
              <a:off x="6561439" y="1924028"/>
              <a:ext cx="670140" cy="670140"/>
            </a:xfrm>
            <a:prstGeom prst="ellipse">
              <a:avLst/>
            </a:prstGeom>
            <a:noFill/>
            <a:ln w="19050" cmpd="sng">
              <a:solidFill>
                <a:schemeClr val="tx2"/>
              </a:solidFill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kumimoji="1" lang="zh-CN">
                <a:latin typeface="+mj-ea"/>
                <a:ea typeface="+mj-ea"/>
              </a:endParaRPr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EBDDF703-EDDB-4BAC-823D-1E9BAE06FE69}"/>
                </a:ext>
              </a:extLst>
            </p:cNvPr>
            <p:cNvSpPr txBox="1"/>
            <p:nvPr/>
          </p:nvSpPr>
          <p:spPr>
            <a:xfrm>
              <a:off x="6229543" y="1488983"/>
              <a:ext cx="1333932" cy="369332"/>
            </a:xfrm>
            <a:prstGeom prst="rect">
              <a:avLst/>
            </a:prstGeom>
            <a:noFill/>
          </p:spPr>
          <p:txBody>
            <a:bodyPr wrap="square" numCol="1" rtlCol="0">
              <a:spAutoFit/>
            </a:bodyPr>
            <a:lstStyle/>
            <a:p>
              <a:pPr algn="ctr"/>
              <a:r>
                <a:rPr kumimoji="1" lang="zh-CN" altLang="en-US" dirty="0">
                  <a:solidFill>
                    <a:schemeClr val="bg1">
                      <a:lumMod val="50000"/>
                    </a:schemeClr>
                  </a:solidFill>
                  <a:latin typeface="+mj-ea"/>
                  <a:ea typeface="+mj-ea"/>
                </a:rPr>
                <a:t>美化界面</a:t>
              </a:r>
              <a:endParaRPr kumimoji="1" lang="zh-CN" dirty="0">
                <a:solidFill>
                  <a:schemeClr val="bg1">
                    <a:lumMod val="50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0" name="industrial-robot_162384">
              <a:extLst>
                <a:ext uri="{FF2B5EF4-FFF2-40B4-BE49-F238E27FC236}">
                  <a16:creationId xmlns:a16="http://schemas.microsoft.com/office/drawing/2014/main" id="{BFC2FAAA-703C-428B-8525-D60C362473BD}"/>
                </a:ext>
              </a:extLst>
            </p:cNvPr>
            <p:cNvSpPr>
              <a:spLocks noChangeAspect="1"/>
            </p:cNvSpPr>
            <p:nvPr/>
          </p:nvSpPr>
          <p:spPr>
            <a:xfrm>
              <a:off x="6716509" y="2079035"/>
              <a:ext cx="360000" cy="360126"/>
            </a:xfrm>
            <a:custGeom>
              <a:avLst/>
              <a:gdLst>
                <a:gd name="T0" fmla="*/ 5591 w 6547"/>
                <a:gd name="T1" fmla="*/ 2052 h 6559"/>
                <a:gd name="T2" fmla="*/ 6325 w 6547"/>
                <a:gd name="T3" fmla="*/ 1831 h 6559"/>
                <a:gd name="T4" fmla="*/ 6505 w 6547"/>
                <a:gd name="T5" fmla="*/ 1498 h 6559"/>
                <a:gd name="T6" fmla="*/ 6172 w 6547"/>
                <a:gd name="T7" fmla="*/ 1318 h 6559"/>
                <a:gd name="T8" fmla="*/ 5603 w 6547"/>
                <a:gd name="T9" fmla="*/ 1484 h 6559"/>
                <a:gd name="T10" fmla="*/ 5269 w 6547"/>
                <a:gd name="T11" fmla="*/ 1179 h 6559"/>
                <a:gd name="T12" fmla="*/ 5367 w 6547"/>
                <a:gd name="T13" fmla="*/ 735 h 6559"/>
                <a:gd name="T14" fmla="*/ 5949 w 6547"/>
                <a:gd name="T15" fmla="*/ 555 h 6559"/>
                <a:gd name="T16" fmla="*/ 6129 w 6547"/>
                <a:gd name="T17" fmla="*/ 222 h 6559"/>
                <a:gd name="T18" fmla="*/ 5796 w 6547"/>
                <a:gd name="T19" fmla="*/ 42 h 6559"/>
                <a:gd name="T20" fmla="*/ 5061 w 6547"/>
                <a:gd name="T21" fmla="*/ 263 h 6559"/>
                <a:gd name="T22" fmla="*/ 4881 w 6547"/>
                <a:gd name="T23" fmla="*/ 458 h 6559"/>
                <a:gd name="T24" fmla="*/ 4731 w 6547"/>
                <a:gd name="T25" fmla="*/ 1082 h 6559"/>
                <a:gd name="T26" fmla="*/ 3236 w 6547"/>
                <a:gd name="T27" fmla="*/ 1652 h 6559"/>
                <a:gd name="T28" fmla="*/ 2011 w 6547"/>
                <a:gd name="T29" fmla="*/ 1026 h 6559"/>
                <a:gd name="T30" fmla="*/ 499 w 6547"/>
                <a:gd name="T31" fmla="*/ 2538 h 6559"/>
                <a:gd name="T32" fmla="*/ 720 w 6547"/>
                <a:gd name="T33" fmla="*/ 3314 h 6559"/>
                <a:gd name="T34" fmla="*/ 720 w 6547"/>
                <a:gd name="T35" fmla="*/ 6004 h 6559"/>
                <a:gd name="T36" fmla="*/ 277 w 6547"/>
                <a:gd name="T37" fmla="*/ 6004 h 6559"/>
                <a:gd name="T38" fmla="*/ 0 w 6547"/>
                <a:gd name="T39" fmla="*/ 6282 h 6559"/>
                <a:gd name="T40" fmla="*/ 277 w 6547"/>
                <a:gd name="T41" fmla="*/ 6559 h 6559"/>
                <a:gd name="T42" fmla="*/ 3759 w 6547"/>
                <a:gd name="T43" fmla="*/ 6559 h 6559"/>
                <a:gd name="T44" fmla="*/ 4036 w 6547"/>
                <a:gd name="T45" fmla="*/ 6282 h 6559"/>
                <a:gd name="T46" fmla="*/ 3759 w 6547"/>
                <a:gd name="T47" fmla="*/ 6004 h 6559"/>
                <a:gd name="T48" fmla="*/ 3315 w 6547"/>
                <a:gd name="T49" fmla="*/ 6004 h 6559"/>
                <a:gd name="T50" fmla="*/ 3315 w 6547"/>
                <a:gd name="T51" fmla="*/ 3282 h 6559"/>
                <a:gd name="T52" fmla="*/ 3523 w 6547"/>
                <a:gd name="T53" fmla="*/ 2524 h 6559"/>
                <a:gd name="T54" fmla="*/ 3471 w 6547"/>
                <a:gd name="T55" fmla="*/ 2136 h 6559"/>
                <a:gd name="T56" fmla="*/ 4909 w 6547"/>
                <a:gd name="T57" fmla="*/ 1587 h 6559"/>
                <a:gd name="T58" fmla="*/ 5340 w 6547"/>
                <a:gd name="T59" fmla="*/ 1996 h 6559"/>
                <a:gd name="T60" fmla="*/ 5591 w 6547"/>
                <a:gd name="T61" fmla="*/ 2052 h 6559"/>
                <a:gd name="T62" fmla="*/ 2012 w 6547"/>
                <a:gd name="T63" fmla="*/ 1567 h 6559"/>
                <a:gd name="T64" fmla="*/ 2969 w 6547"/>
                <a:gd name="T65" fmla="*/ 2524 h 6559"/>
                <a:gd name="T66" fmla="*/ 2012 w 6547"/>
                <a:gd name="T67" fmla="*/ 3482 h 6559"/>
                <a:gd name="T68" fmla="*/ 1055 w 6547"/>
                <a:gd name="T69" fmla="*/ 2524 h 6559"/>
                <a:gd name="T70" fmla="*/ 2012 w 6547"/>
                <a:gd name="T71" fmla="*/ 1567 h 6559"/>
                <a:gd name="T72" fmla="*/ 1276 w 6547"/>
                <a:gd name="T73" fmla="*/ 6006 h 6559"/>
                <a:gd name="T74" fmla="*/ 1276 w 6547"/>
                <a:gd name="T75" fmla="*/ 3844 h 6559"/>
                <a:gd name="T76" fmla="*/ 2011 w 6547"/>
                <a:gd name="T77" fmla="*/ 4036 h 6559"/>
                <a:gd name="T78" fmla="*/ 2760 w 6547"/>
                <a:gd name="T79" fmla="*/ 3834 h 6559"/>
                <a:gd name="T80" fmla="*/ 2760 w 6547"/>
                <a:gd name="T81" fmla="*/ 6006 h 6559"/>
                <a:gd name="T82" fmla="*/ 1276 w 6547"/>
                <a:gd name="T83" fmla="*/ 6006 h 6559"/>
                <a:gd name="T84" fmla="*/ 1276 w 6547"/>
                <a:gd name="T85" fmla="*/ 6006 h 6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547" h="6559">
                  <a:moveTo>
                    <a:pt x="5591" y="2052"/>
                  </a:moveTo>
                  <a:lnTo>
                    <a:pt x="6325" y="1831"/>
                  </a:lnTo>
                  <a:cubicBezTo>
                    <a:pt x="6464" y="1790"/>
                    <a:pt x="6547" y="1636"/>
                    <a:pt x="6505" y="1498"/>
                  </a:cubicBezTo>
                  <a:cubicBezTo>
                    <a:pt x="6464" y="1359"/>
                    <a:pt x="6311" y="1276"/>
                    <a:pt x="6172" y="1318"/>
                  </a:cubicBezTo>
                  <a:lnTo>
                    <a:pt x="5603" y="1484"/>
                  </a:lnTo>
                  <a:lnTo>
                    <a:pt x="5269" y="1179"/>
                  </a:lnTo>
                  <a:lnTo>
                    <a:pt x="5367" y="735"/>
                  </a:lnTo>
                  <a:lnTo>
                    <a:pt x="5949" y="555"/>
                  </a:lnTo>
                  <a:cubicBezTo>
                    <a:pt x="6088" y="514"/>
                    <a:pt x="6171" y="360"/>
                    <a:pt x="6129" y="222"/>
                  </a:cubicBezTo>
                  <a:cubicBezTo>
                    <a:pt x="6088" y="83"/>
                    <a:pt x="5935" y="0"/>
                    <a:pt x="5796" y="42"/>
                  </a:cubicBezTo>
                  <a:lnTo>
                    <a:pt x="5061" y="263"/>
                  </a:lnTo>
                  <a:cubicBezTo>
                    <a:pt x="4979" y="291"/>
                    <a:pt x="4909" y="360"/>
                    <a:pt x="4881" y="458"/>
                  </a:cubicBezTo>
                  <a:lnTo>
                    <a:pt x="4731" y="1082"/>
                  </a:lnTo>
                  <a:lnTo>
                    <a:pt x="3236" y="1652"/>
                  </a:lnTo>
                  <a:cubicBezTo>
                    <a:pt x="2961" y="1275"/>
                    <a:pt x="2513" y="1026"/>
                    <a:pt x="2011" y="1026"/>
                  </a:cubicBezTo>
                  <a:cubicBezTo>
                    <a:pt x="1179" y="1026"/>
                    <a:pt x="499" y="1719"/>
                    <a:pt x="499" y="2538"/>
                  </a:cubicBezTo>
                  <a:cubicBezTo>
                    <a:pt x="499" y="2820"/>
                    <a:pt x="580" y="3087"/>
                    <a:pt x="720" y="3314"/>
                  </a:cubicBezTo>
                  <a:lnTo>
                    <a:pt x="720" y="6004"/>
                  </a:lnTo>
                  <a:lnTo>
                    <a:pt x="277" y="6004"/>
                  </a:lnTo>
                  <a:cubicBezTo>
                    <a:pt x="125" y="6004"/>
                    <a:pt x="0" y="6130"/>
                    <a:pt x="0" y="6282"/>
                  </a:cubicBezTo>
                  <a:cubicBezTo>
                    <a:pt x="0" y="6434"/>
                    <a:pt x="125" y="6559"/>
                    <a:pt x="277" y="6559"/>
                  </a:cubicBezTo>
                  <a:lnTo>
                    <a:pt x="3759" y="6559"/>
                  </a:lnTo>
                  <a:cubicBezTo>
                    <a:pt x="3911" y="6559"/>
                    <a:pt x="4023" y="6434"/>
                    <a:pt x="4036" y="6282"/>
                  </a:cubicBezTo>
                  <a:cubicBezTo>
                    <a:pt x="4036" y="6130"/>
                    <a:pt x="3911" y="6004"/>
                    <a:pt x="3759" y="6004"/>
                  </a:cubicBezTo>
                  <a:lnTo>
                    <a:pt x="3315" y="6004"/>
                  </a:lnTo>
                  <a:lnTo>
                    <a:pt x="3315" y="3282"/>
                  </a:lnTo>
                  <a:cubicBezTo>
                    <a:pt x="3447" y="3058"/>
                    <a:pt x="3523" y="2798"/>
                    <a:pt x="3523" y="2524"/>
                  </a:cubicBezTo>
                  <a:cubicBezTo>
                    <a:pt x="3523" y="2391"/>
                    <a:pt x="3504" y="2260"/>
                    <a:pt x="3471" y="2136"/>
                  </a:cubicBezTo>
                  <a:lnTo>
                    <a:pt x="4909" y="1587"/>
                  </a:lnTo>
                  <a:lnTo>
                    <a:pt x="5340" y="1996"/>
                  </a:lnTo>
                  <a:cubicBezTo>
                    <a:pt x="5417" y="2060"/>
                    <a:pt x="5500" y="2083"/>
                    <a:pt x="5591" y="2052"/>
                  </a:cubicBezTo>
                  <a:close/>
                  <a:moveTo>
                    <a:pt x="2012" y="1567"/>
                  </a:moveTo>
                  <a:cubicBezTo>
                    <a:pt x="2539" y="1567"/>
                    <a:pt x="2969" y="1998"/>
                    <a:pt x="2969" y="2524"/>
                  </a:cubicBezTo>
                  <a:cubicBezTo>
                    <a:pt x="2969" y="3051"/>
                    <a:pt x="2539" y="3482"/>
                    <a:pt x="2012" y="3482"/>
                  </a:cubicBezTo>
                  <a:cubicBezTo>
                    <a:pt x="1485" y="3482"/>
                    <a:pt x="1055" y="3051"/>
                    <a:pt x="1055" y="2524"/>
                  </a:cubicBezTo>
                  <a:cubicBezTo>
                    <a:pt x="1055" y="1998"/>
                    <a:pt x="1484" y="1567"/>
                    <a:pt x="2012" y="1567"/>
                  </a:cubicBezTo>
                  <a:close/>
                  <a:moveTo>
                    <a:pt x="1276" y="6006"/>
                  </a:moveTo>
                  <a:lnTo>
                    <a:pt x="1276" y="3844"/>
                  </a:lnTo>
                  <a:cubicBezTo>
                    <a:pt x="1493" y="3966"/>
                    <a:pt x="1745" y="4036"/>
                    <a:pt x="2011" y="4036"/>
                  </a:cubicBezTo>
                  <a:cubicBezTo>
                    <a:pt x="2283" y="4036"/>
                    <a:pt x="2539" y="3962"/>
                    <a:pt x="2760" y="3834"/>
                  </a:cubicBezTo>
                  <a:lnTo>
                    <a:pt x="2760" y="6006"/>
                  </a:lnTo>
                  <a:lnTo>
                    <a:pt x="1276" y="6006"/>
                  </a:lnTo>
                  <a:lnTo>
                    <a:pt x="1276" y="6006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</p:sp>
      </p:grpSp>
    </p:spTree>
    <p:extLst>
      <p:ext uri="{BB962C8B-B14F-4D97-AF65-F5344CB8AC3E}">
        <p14:creationId xmlns:p14="http://schemas.microsoft.com/office/powerpoint/2010/main" val="24413168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2778D92-EA5C-41D1-B4B9-5C7AA82EB51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lang="zh-CN" dirty="0"/>
              <a:t>请各位老师批评指正</a:t>
            </a:r>
            <a:r>
              <a:rPr lang="en-US" altLang="zh-CN" dirty="0"/>
              <a:t>!</a:t>
            </a:r>
            <a:endParaRPr lang="zh-CN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5645CDB-25BA-4628-9C9F-8FB2DE2C6113}"/>
              </a:ext>
            </a:extLst>
          </p:cNvPr>
          <p:cNvSpPr>
            <a:spLocks noGrp="1"/>
          </p:cNvSpPr>
          <p:nvPr>
            <p:ph type="body" sz="quarter" idx="1"/>
          </p:nvPr>
        </p:nvSpPr>
        <p:spPr/>
        <p:txBody>
          <a:bodyPr numCol="1"/>
          <a:lstStyle/>
          <a:p>
            <a:r>
              <a:rPr lang="zh-CN" altLang="en-US" dirty="0"/>
              <a:t>答辩人：孙百乐</a:t>
            </a:r>
            <a:endParaRPr lang="zh-CN" dirty="0"/>
          </a:p>
        </p:txBody>
      </p:sp>
    </p:spTree>
    <p:extLst>
      <p:ext uri="{BB962C8B-B14F-4D97-AF65-F5344CB8AC3E}">
        <p14:creationId xmlns:p14="http://schemas.microsoft.com/office/powerpoint/2010/main" val="21901715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文本占位符 19">
            <a:extLst>
              <a:ext uri="{FF2B5EF4-FFF2-40B4-BE49-F238E27FC236}">
                <a16:creationId xmlns:a16="http://schemas.microsoft.com/office/drawing/2014/main" id="{16CF2D38-F507-487F-B644-6815113639AC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 numCol="1"/>
          <a:lstStyle/>
          <a:p>
            <a:r>
              <a:rPr lang="zh-CN" dirty="0"/>
              <a:t>中国石油大学汇报答辩通用模板</a:t>
            </a:r>
          </a:p>
        </p:txBody>
      </p:sp>
      <p:sp>
        <p:nvSpPr>
          <p:cNvPr id="22" name="文本占位符 21">
            <a:extLst>
              <a:ext uri="{FF2B5EF4-FFF2-40B4-BE49-F238E27FC236}">
                <a16:creationId xmlns:a16="http://schemas.microsoft.com/office/drawing/2014/main" id="{6D28F82A-C714-4D9B-89AD-8AD8AF213480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numCol="1"/>
          <a:lstStyle/>
          <a:p>
            <a:r>
              <a:rPr lang="en-US" altLang="zh-CN" dirty="0"/>
              <a:t>01</a:t>
            </a:r>
            <a:endParaRPr lang="zh-CN" dirty="0"/>
          </a:p>
        </p:txBody>
      </p:sp>
      <p:sp>
        <p:nvSpPr>
          <p:cNvPr id="23" name="文本占位符 22">
            <a:extLst>
              <a:ext uri="{FF2B5EF4-FFF2-40B4-BE49-F238E27FC236}">
                <a16:creationId xmlns:a16="http://schemas.microsoft.com/office/drawing/2014/main" id="{AB2E15B4-1C13-468C-B16D-4295FE5389F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numCol="1"/>
          <a:lstStyle/>
          <a:p>
            <a:r>
              <a:rPr lang="zh-CN" altLang="en-US" dirty="0"/>
              <a:t>项目进展</a:t>
            </a:r>
            <a:endParaRPr lang="zh-CN" dirty="0"/>
          </a:p>
        </p:txBody>
      </p:sp>
      <p:sp>
        <p:nvSpPr>
          <p:cNvPr id="24" name="文本占位符 23">
            <a:extLst>
              <a:ext uri="{FF2B5EF4-FFF2-40B4-BE49-F238E27FC236}">
                <a16:creationId xmlns:a16="http://schemas.microsoft.com/office/drawing/2014/main" id="{05F69784-0C21-4D25-8162-BF273046F29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numCol="1"/>
          <a:lstStyle/>
          <a:p>
            <a:r>
              <a:rPr lang="en-US" altLang="zh-CN" dirty="0"/>
              <a:t>Project Debriefing</a:t>
            </a:r>
          </a:p>
        </p:txBody>
      </p:sp>
      <p:sp>
        <p:nvSpPr>
          <p:cNvPr id="6" name="文本占位符 5">
            <a:extLst>
              <a:ext uri="{FF2B5EF4-FFF2-40B4-BE49-F238E27FC236}">
                <a16:creationId xmlns:a16="http://schemas.microsoft.com/office/drawing/2014/main" id="{51F065DB-5D2E-48E7-B07E-03639484AAD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numCol="1"/>
          <a:lstStyle/>
          <a:p>
            <a:r>
              <a:rPr lang="en-US" altLang="zh-CN" dirty="0"/>
              <a:t>02</a:t>
            </a:r>
            <a:endParaRPr lang="zh-CN" dirty="0"/>
          </a:p>
        </p:txBody>
      </p:sp>
      <p:sp>
        <p:nvSpPr>
          <p:cNvPr id="7" name="文本占位符 6">
            <a:extLst>
              <a:ext uri="{FF2B5EF4-FFF2-40B4-BE49-F238E27FC236}">
                <a16:creationId xmlns:a16="http://schemas.microsoft.com/office/drawing/2014/main" id="{6BFFE680-89ED-4211-859C-35DF3AF7A0C8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 numCol="1"/>
          <a:lstStyle/>
          <a:p>
            <a:r>
              <a:rPr lang="zh-CN" altLang="en-US" dirty="0"/>
              <a:t>遇到困难</a:t>
            </a:r>
            <a:endParaRPr lang="zh-CN" dirty="0"/>
          </a:p>
        </p:txBody>
      </p:sp>
      <p:sp>
        <p:nvSpPr>
          <p:cNvPr id="8" name="文本占位符 7">
            <a:extLst>
              <a:ext uri="{FF2B5EF4-FFF2-40B4-BE49-F238E27FC236}">
                <a16:creationId xmlns:a16="http://schemas.microsoft.com/office/drawing/2014/main" id="{61CB2BD1-3B7D-4E9B-876A-C18AB78168B9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numCol="1"/>
          <a:lstStyle/>
          <a:p>
            <a:r>
              <a:rPr lang="en-US" altLang="zh-CN" dirty="0"/>
              <a:t>Difficulties</a:t>
            </a:r>
            <a:endParaRPr lang="zh-CN" dirty="0"/>
          </a:p>
        </p:txBody>
      </p:sp>
      <p:sp>
        <p:nvSpPr>
          <p:cNvPr id="9" name="文本占位符 8">
            <a:extLst>
              <a:ext uri="{FF2B5EF4-FFF2-40B4-BE49-F238E27FC236}">
                <a16:creationId xmlns:a16="http://schemas.microsoft.com/office/drawing/2014/main" id="{D999F9E3-3617-439F-81F9-770472EB97B5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 numCol="1"/>
          <a:lstStyle/>
          <a:p>
            <a:r>
              <a:rPr lang="en-US" altLang="zh-CN" dirty="0"/>
              <a:t>03</a:t>
            </a:r>
            <a:endParaRPr lang="zh-CN" dirty="0"/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0A496937-FF56-4EB0-9148-90772F0D496E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1320160" y="4507446"/>
            <a:ext cx="3150240" cy="491676"/>
          </a:xfrm>
        </p:spPr>
        <p:txBody>
          <a:bodyPr numCol="1"/>
          <a:lstStyle/>
          <a:p>
            <a:r>
              <a:rPr lang="zh-CN" altLang="en-US" dirty="0"/>
              <a:t>下一步工作计划</a:t>
            </a:r>
            <a:endParaRPr lang="zh-CN" dirty="0"/>
          </a:p>
        </p:txBody>
      </p:sp>
      <p:sp>
        <p:nvSpPr>
          <p:cNvPr id="11" name="文本占位符 10">
            <a:extLst>
              <a:ext uri="{FF2B5EF4-FFF2-40B4-BE49-F238E27FC236}">
                <a16:creationId xmlns:a16="http://schemas.microsoft.com/office/drawing/2014/main" id="{906A8888-3C0C-4B54-AF77-834FE61A8BDD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/>
        <p:txBody>
          <a:bodyPr numCol="1"/>
          <a:lstStyle/>
          <a:p>
            <a:r>
              <a:rPr lang="en-US" altLang="zh-CN" dirty="0"/>
              <a:t>Next Plan</a:t>
            </a:r>
          </a:p>
        </p:txBody>
      </p:sp>
      <p:sp>
        <p:nvSpPr>
          <p:cNvPr id="45" name="矩形 44">
            <a:extLst>
              <a:ext uri="{FF2B5EF4-FFF2-40B4-BE49-F238E27FC236}">
                <a16:creationId xmlns:a16="http://schemas.microsoft.com/office/drawing/2014/main" id="{5CBD4845-CE03-47B2-91F1-82274480AB38}"/>
              </a:ext>
            </a:extLst>
          </p:cNvPr>
          <p:cNvSpPr/>
          <p:nvPr/>
        </p:nvSpPr>
        <p:spPr>
          <a:xfrm>
            <a:off x="132016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042640F7-1ADB-4AC2-A07D-234DB58A5055}"/>
              </a:ext>
            </a:extLst>
          </p:cNvPr>
          <p:cNvSpPr/>
          <p:nvPr/>
        </p:nvSpPr>
        <p:spPr>
          <a:xfrm>
            <a:off x="1522091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461293DA-0B01-4CE9-948F-1A35D18F6DEC}"/>
              </a:ext>
            </a:extLst>
          </p:cNvPr>
          <p:cNvSpPr/>
          <p:nvPr/>
        </p:nvSpPr>
        <p:spPr>
          <a:xfrm>
            <a:off x="172402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48" name="矩形 47">
            <a:extLst>
              <a:ext uri="{FF2B5EF4-FFF2-40B4-BE49-F238E27FC236}">
                <a16:creationId xmlns:a16="http://schemas.microsoft.com/office/drawing/2014/main" id="{A53AB8F7-16DF-45DF-AB34-3E80529E5B43}"/>
              </a:ext>
            </a:extLst>
          </p:cNvPr>
          <p:cNvSpPr/>
          <p:nvPr/>
        </p:nvSpPr>
        <p:spPr>
          <a:xfrm>
            <a:off x="1925950" y="5992718"/>
            <a:ext cx="134620" cy="134620"/>
          </a:xfrm>
          <a:prstGeom prst="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</p:spTree>
    <p:extLst>
      <p:ext uri="{BB962C8B-B14F-4D97-AF65-F5344CB8AC3E}">
        <p14:creationId xmlns:p14="http://schemas.microsoft.com/office/powerpoint/2010/main" val="1296503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矩形 52">
            <a:extLst>
              <a:ext uri="{FF2B5EF4-FFF2-40B4-BE49-F238E27FC236}">
                <a16:creationId xmlns:a16="http://schemas.microsoft.com/office/drawing/2014/main" id="{9D528E8B-FD3D-4001-99ED-3B6914EF822F}"/>
              </a:ext>
            </a:extLst>
          </p:cNvPr>
          <p:cNvSpPr/>
          <p:nvPr/>
        </p:nvSpPr>
        <p:spPr>
          <a:xfrm>
            <a:off x="6929758" y="1729551"/>
            <a:ext cx="3261811" cy="4141266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39" name="矩形 38">
            <a:extLst>
              <a:ext uri="{FF2B5EF4-FFF2-40B4-BE49-F238E27FC236}">
                <a16:creationId xmlns:a16="http://schemas.microsoft.com/office/drawing/2014/main" id="{732EF17E-531D-4C0C-B308-347862CC82C1}"/>
              </a:ext>
            </a:extLst>
          </p:cNvPr>
          <p:cNvSpPr/>
          <p:nvPr/>
        </p:nvSpPr>
        <p:spPr>
          <a:xfrm>
            <a:off x="1861246" y="1729551"/>
            <a:ext cx="3262292" cy="4141268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dirty="0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8E01871B-A841-4724-AC40-74E7937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项目进展</a:t>
            </a:r>
            <a:r>
              <a:rPr lang="en-US" altLang="zh-CN" dirty="0"/>
              <a:t>——</a:t>
            </a:r>
            <a:r>
              <a:rPr lang="zh-CN" altLang="en-US" dirty="0"/>
              <a:t>在学习上</a:t>
            </a:r>
            <a:endParaRPr lang="zh-CN" dirty="0"/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2A8C2039-F5C5-41A0-8B27-1F03DF881EEB}"/>
              </a:ext>
            </a:extLst>
          </p:cNvPr>
          <p:cNvGrpSpPr>
            <a:grpSpLocks noChangeAspect="1"/>
          </p:cNvGrpSpPr>
          <p:nvPr/>
        </p:nvGrpSpPr>
        <p:grpSpPr>
          <a:xfrm>
            <a:off x="2093061" y="5308150"/>
            <a:ext cx="421758" cy="324000"/>
            <a:chOff x="1681480" y="1940243"/>
            <a:chExt cx="382989" cy="294217"/>
          </a:xfrm>
          <a:solidFill>
            <a:schemeClr val="accent1"/>
          </a:solidFill>
        </p:grpSpPr>
        <p:sp>
          <p:nvSpPr>
            <p:cNvPr id="18" name="Freeform 147">
              <a:extLst>
                <a:ext uri="{FF2B5EF4-FFF2-40B4-BE49-F238E27FC236}">
                  <a16:creationId xmlns:a16="http://schemas.microsoft.com/office/drawing/2014/main" id="{B2ADBF47-F160-4CDB-84EE-16D394C76722}"/>
                </a:ext>
              </a:extLst>
            </p:cNvPr>
            <p:cNvSpPr>
              <a:spLocks noEditPoints="1"/>
            </p:cNvSpPr>
            <p:nvPr/>
          </p:nvSpPr>
          <p:spPr>
            <a:xfrm>
              <a:off x="1681480" y="1940243"/>
              <a:ext cx="382989" cy="294217"/>
            </a:xfrm>
            <a:custGeom>
              <a:avLst/>
              <a:gdLst>
                <a:gd name="T0" fmla="*/ 128 w 128"/>
                <a:gd name="T1" fmla="*/ 0 h 98"/>
                <a:gd name="T2" fmla="*/ 20 w 128"/>
                <a:gd name="T3" fmla="*/ 0 h 98"/>
                <a:gd name="T4" fmla="*/ 20 w 128"/>
                <a:gd name="T5" fmla="*/ 0 h 98"/>
                <a:gd name="T6" fmla="*/ 20 w 128"/>
                <a:gd name="T7" fmla="*/ 83 h 98"/>
                <a:gd name="T8" fmla="*/ 20 w 128"/>
                <a:gd name="T9" fmla="*/ 83 h 98"/>
                <a:gd name="T10" fmla="*/ 20 w 128"/>
                <a:gd name="T11" fmla="*/ 83 h 98"/>
                <a:gd name="T12" fmla="*/ 15 w 128"/>
                <a:gd name="T13" fmla="*/ 88 h 98"/>
                <a:gd name="T14" fmla="*/ 10 w 128"/>
                <a:gd name="T15" fmla="*/ 83 h 98"/>
                <a:gd name="T16" fmla="*/ 10 w 128"/>
                <a:gd name="T17" fmla="*/ 83 h 98"/>
                <a:gd name="T18" fmla="*/ 10 w 128"/>
                <a:gd name="T19" fmla="*/ 83 h 98"/>
                <a:gd name="T20" fmla="*/ 10 w 128"/>
                <a:gd name="T21" fmla="*/ 10 h 98"/>
                <a:gd name="T22" fmla="*/ 0 w 128"/>
                <a:gd name="T23" fmla="*/ 10 h 98"/>
                <a:gd name="T24" fmla="*/ 0 w 128"/>
                <a:gd name="T25" fmla="*/ 83 h 98"/>
                <a:gd name="T26" fmla="*/ 0 w 128"/>
                <a:gd name="T27" fmla="*/ 83 h 98"/>
                <a:gd name="T28" fmla="*/ 15 w 128"/>
                <a:gd name="T29" fmla="*/ 98 h 98"/>
                <a:gd name="T30" fmla="*/ 113 w 128"/>
                <a:gd name="T31" fmla="*/ 98 h 98"/>
                <a:gd name="T32" fmla="*/ 128 w 128"/>
                <a:gd name="T33" fmla="*/ 83 h 98"/>
                <a:gd name="T34" fmla="*/ 128 w 128"/>
                <a:gd name="T35" fmla="*/ 83 h 98"/>
                <a:gd name="T36" fmla="*/ 128 w 128"/>
                <a:gd name="T37" fmla="*/ 0 h 98"/>
                <a:gd name="T38" fmla="*/ 118 w 128"/>
                <a:gd name="T39" fmla="*/ 83 h 98"/>
                <a:gd name="T40" fmla="*/ 118 w 128"/>
                <a:gd name="T41" fmla="*/ 83 h 98"/>
                <a:gd name="T42" fmla="*/ 118 w 128"/>
                <a:gd name="T43" fmla="*/ 83 h 98"/>
                <a:gd name="T44" fmla="*/ 113 w 128"/>
                <a:gd name="T45" fmla="*/ 88 h 98"/>
                <a:gd name="T46" fmla="*/ 29 w 128"/>
                <a:gd name="T47" fmla="*/ 88 h 98"/>
                <a:gd name="T48" fmla="*/ 29 w 128"/>
                <a:gd name="T49" fmla="*/ 83 h 98"/>
                <a:gd name="T50" fmla="*/ 29 w 128"/>
                <a:gd name="T51" fmla="*/ 83 h 98"/>
                <a:gd name="T52" fmla="*/ 29 w 128"/>
                <a:gd name="T53" fmla="*/ 10 h 98"/>
                <a:gd name="T54" fmla="*/ 118 w 128"/>
                <a:gd name="T55" fmla="*/ 10 h 98"/>
                <a:gd name="T56" fmla="*/ 118 w 128"/>
                <a:gd name="T57" fmla="*/ 83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28" h="98">
                  <a:moveTo>
                    <a:pt x="128" y="0"/>
                  </a:move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3"/>
                    <a:pt x="20" y="83"/>
                    <a:pt x="20" y="83"/>
                  </a:cubicBezTo>
                  <a:cubicBezTo>
                    <a:pt x="20" y="86"/>
                    <a:pt x="17" y="88"/>
                    <a:pt x="15" y="88"/>
                  </a:cubicBezTo>
                  <a:cubicBezTo>
                    <a:pt x="12" y="88"/>
                    <a:pt x="10" y="86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83"/>
                    <a:pt x="10" y="83"/>
                    <a:pt x="10" y="83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0" y="91"/>
                    <a:pt x="7" y="98"/>
                    <a:pt x="15" y="98"/>
                  </a:cubicBezTo>
                  <a:cubicBezTo>
                    <a:pt x="113" y="98"/>
                    <a:pt x="113" y="98"/>
                    <a:pt x="113" y="98"/>
                  </a:cubicBezTo>
                  <a:cubicBezTo>
                    <a:pt x="121" y="98"/>
                    <a:pt x="128" y="91"/>
                    <a:pt x="128" y="83"/>
                  </a:cubicBezTo>
                  <a:cubicBezTo>
                    <a:pt x="128" y="83"/>
                    <a:pt x="128" y="83"/>
                    <a:pt x="128" y="83"/>
                  </a:cubicBezTo>
                  <a:cubicBezTo>
                    <a:pt x="128" y="0"/>
                    <a:pt x="128" y="0"/>
                    <a:pt x="128" y="0"/>
                  </a:cubicBezTo>
                  <a:close/>
                  <a:moveTo>
                    <a:pt x="118" y="83"/>
                  </a:moveTo>
                  <a:cubicBezTo>
                    <a:pt x="118" y="83"/>
                    <a:pt x="118" y="83"/>
                    <a:pt x="118" y="83"/>
                  </a:cubicBezTo>
                  <a:cubicBezTo>
                    <a:pt x="118" y="83"/>
                    <a:pt x="118" y="83"/>
                    <a:pt x="118" y="83"/>
                  </a:cubicBezTo>
                  <a:cubicBezTo>
                    <a:pt x="118" y="86"/>
                    <a:pt x="116" y="88"/>
                    <a:pt x="113" y="88"/>
                  </a:cubicBezTo>
                  <a:cubicBezTo>
                    <a:pt x="29" y="88"/>
                    <a:pt x="29" y="88"/>
                    <a:pt x="29" y="88"/>
                  </a:cubicBezTo>
                  <a:cubicBezTo>
                    <a:pt x="29" y="87"/>
                    <a:pt x="29" y="85"/>
                    <a:pt x="29" y="83"/>
                  </a:cubicBezTo>
                  <a:cubicBezTo>
                    <a:pt x="29" y="83"/>
                    <a:pt x="29" y="83"/>
                    <a:pt x="29" y="83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118" y="10"/>
                    <a:pt x="118" y="10"/>
                    <a:pt x="118" y="10"/>
                  </a:cubicBezTo>
                  <a:lnTo>
                    <a:pt x="118" y="8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19" name="Rectangle 148">
              <a:extLst>
                <a:ext uri="{FF2B5EF4-FFF2-40B4-BE49-F238E27FC236}">
                  <a16:creationId xmlns:a16="http://schemas.microsoft.com/office/drawing/2014/main" id="{4B4410B6-DC75-4459-929B-417AD100E372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1800689" y="2072133"/>
              <a:ext cx="87504" cy="900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0" name="Rectangle 149">
              <a:extLst>
                <a:ext uri="{FF2B5EF4-FFF2-40B4-BE49-F238E27FC236}">
                  <a16:creationId xmlns:a16="http://schemas.microsoft.com/office/drawing/2014/main" id="{11772049-12B7-407C-A935-432FFE1CCB91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1800689" y="2015065"/>
              <a:ext cx="204176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1" name="Rectangle 150">
              <a:extLst>
                <a:ext uri="{FF2B5EF4-FFF2-40B4-BE49-F238E27FC236}">
                  <a16:creationId xmlns:a16="http://schemas.microsoft.com/office/drawing/2014/main" id="{D8C3BC87-8A94-481D-8FC2-6958FB17BC46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1917361" y="2072133"/>
              <a:ext cx="87504" cy="3043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  <p:sp>
          <p:nvSpPr>
            <p:cNvPr id="22" name="Rectangle 151">
              <a:extLst>
                <a:ext uri="{FF2B5EF4-FFF2-40B4-BE49-F238E27FC236}">
                  <a16:creationId xmlns:a16="http://schemas.microsoft.com/office/drawing/2014/main" id="{933AAF33-9D01-4A47-B812-A9D516C1251F}"/>
                </a:ext>
              </a:extLst>
            </p:cNvPr>
            <p:cNvSpPr>
              <a:spLocks noChangeArrowheads="1"/>
            </p:cNvSpPr>
            <p:nvPr/>
          </p:nvSpPr>
          <p:spPr>
            <a:xfrm>
              <a:off x="1917361" y="2133005"/>
              <a:ext cx="87504" cy="2916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/>
            </a:p>
          </p:txBody>
        </p:sp>
      </p:grpSp>
      <p:sp>
        <p:nvSpPr>
          <p:cNvPr id="45" name="íšļíḑè">
            <a:extLst>
              <a:ext uri="{FF2B5EF4-FFF2-40B4-BE49-F238E27FC236}">
                <a16:creationId xmlns:a16="http://schemas.microsoft.com/office/drawing/2014/main" id="{2877908D-98FE-4535-826A-A63CCC0E2895}"/>
              </a:ext>
            </a:extLst>
          </p:cNvPr>
          <p:cNvSpPr txBox="1"/>
          <p:nvPr/>
        </p:nvSpPr>
        <p:spPr>
          <a:xfrm>
            <a:off x="2093061" y="3967805"/>
            <a:ext cx="3054270" cy="1172089"/>
          </a:xfrm>
          <a:prstGeom prst="rect">
            <a:avLst/>
          </a:prstGeom>
        </p:spPr>
        <p:txBody>
          <a:bodyPr vert="horz" wrap="square" lIns="0" tIns="45720" rIns="0" bIns="45720" numCol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我们已经学习并熟练地掌握了</a:t>
            </a:r>
            <a:r>
              <a:rPr lang="en" altLang="zh-CN" dirty="0"/>
              <a:t>Vue</a:t>
            </a:r>
            <a:r>
              <a:rPr lang="zh-CN" altLang="en-US" dirty="0"/>
              <a:t>作为前端，</a:t>
            </a:r>
            <a:r>
              <a:rPr lang="en" altLang="zh-CN" dirty="0"/>
              <a:t>Django</a:t>
            </a:r>
            <a:r>
              <a:rPr lang="zh-CN" altLang="en-US" dirty="0"/>
              <a:t>作为后端的</a:t>
            </a:r>
            <a:r>
              <a:rPr lang="en" altLang="zh-CN" dirty="0"/>
              <a:t>Web</a:t>
            </a:r>
            <a:r>
              <a:rPr lang="zh-CN" altLang="en-US" dirty="0"/>
              <a:t>开发技术</a:t>
            </a:r>
            <a:endParaRPr lang="zh-CN" dirty="0"/>
          </a:p>
        </p:txBody>
      </p:sp>
      <p:sp>
        <p:nvSpPr>
          <p:cNvPr id="46" name="í$lîḍe">
            <a:extLst>
              <a:ext uri="{FF2B5EF4-FFF2-40B4-BE49-F238E27FC236}">
                <a16:creationId xmlns:a16="http://schemas.microsoft.com/office/drawing/2014/main" id="{FCDC0CF3-41D2-46E2-86A0-BE054A72F896}"/>
              </a:ext>
            </a:extLst>
          </p:cNvPr>
          <p:cNvSpPr txBox="1"/>
          <p:nvPr/>
        </p:nvSpPr>
        <p:spPr>
          <a:xfrm>
            <a:off x="2093061" y="3611880"/>
            <a:ext cx="2896011" cy="461665"/>
          </a:xfrm>
          <a:prstGeom prst="rect">
            <a:avLst/>
          </a:prstGeom>
          <a:noFill/>
        </p:spPr>
        <p:txBody>
          <a:bodyPr wrap="none" lIns="0" rIns="0" numCol="1">
            <a:norm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Web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开发技术</a:t>
            </a:r>
            <a:endParaRPr 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</a:endParaRPr>
          </a:p>
        </p:txBody>
      </p:sp>
      <p:sp>
        <p:nvSpPr>
          <p:cNvPr id="54" name="íšļíḑè">
            <a:extLst>
              <a:ext uri="{FF2B5EF4-FFF2-40B4-BE49-F238E27FC236}">
                <a16:creationId xmlns:a16="http://schemas.microsoft.com/office/drawing/2014/main" id="{5FBE1AA7-37C5-438A-8416-F1D1638B5A7A}"/>
              </a:ext>
            </a:extLst>
          </p:cNvPr>
          <p:cNvSpPr txBox="1"/>
          <p:nvPr/>
        </p:nvSpPr>
        <p:spPr>
          <a:xfrm>
            <a:off x="7050157" y="3983517"/>
            <a:ext cx="3141411" cy="1887300"/>
          </a:xfrm>
          <a:prstGeom prst="rect">
            <a:avLst/>
          </a:prstGeom>
        </p:spPr>
        <p:txBody>
          <a:bodyPr vert="horz" wrap="square" lIns="0" tIns="45720" rIns="0" bIns="45720" numCol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了解</a:t>
            </a:r>
            <a:r>
              <a:rPr lang="en-US" altLang="zh-CN" dirty="0"/>
              <a:t>Docker</a:t>
            </a:r>
            <a:r>
              <a:rPr lang="zh-CN" altLang="en-US" dirty="0"/>
              <a:t>的基本原理，</a:t>
            </a:r>
            <a:r>
              <a:rPr lang="en-US" altLang="zh-CN" dirty="0"/>
              <a:t>images</a:t>
            </a:r>
            <a:r>
              <a:rPr lang="zh-CN" altLang="en-US" dirty="0"/>
              <a:t>和</a:t>
            </a:r>
            <a:r>
              <a:rPr lang="en-US" altLang="zh-CN" dirty="0"/>
              <a:t>container</a:t>
            </a:r>
            <a:r>
              <a:rPr lang="zh-CN" altLang="en-US" dirty="0"/>
              <a:t>等概念，会使用</a:t>
            </a:r>
            <a:r>
              <a:rPr lang="en-US" altLang="zh-CN" dirty="0"/>
              <a:t>Docker</a:t>
            </a:r>
            <a:r>
              <a:rPr lang="zh-CN" altLang="en-US" dirty="0"/>
              <a:t>命令行工具，</a:t>
            </a:r>
            <a:r>
              <a:rPr lang="en-US" altLang="zh-CN" dirty="0" err="1"/>
              <a:t>Dockerfile</a:t>
            </a:r>
            <a:r>
              <a:rPr lang="zh-CN" altLang="en-US" dirty="0"/>
              <a:t>以及</a:t>
            </a:r>
            <a:r>
              <a:rPr lang="en-US" altLang="zh-CN" dirty="0"/>
              <a:t>Docker compose</a:t>
            </a:r>
            <a:endParaRPr lang="zh-CN" dirty="0"/>
          </a:p>
        </p:txBody>
      </p:sp>
      <p:sp>
        <p:nvSpPr>
          <p:cNvPr id="55" name="í$lîḍe">
            <a:extLst>
              <a:ext uri="{FF2B5EF4-FFF2-40B4-BE49-F238E27FC236}">
                <a16:creationId xmlns:a16="http://schemas.microsoft.com/office/drawing/2014/main" id="{56848E68-62D4-4878-9A6E-F314FBC0540D}"/>
              </a:ext>
            </a:extLst>
          </p:cNvPr>
          <p:cNvSpPr txBox="1"/>
          <p:nvPr/>
        </p:nvSpPr>
        <p:spPr>
          <a:xfrm>
            <a:off x="7157588" y="3611880"/>
            <a:ext cx="2896011" cy="461665"/>
          </a:xfrm>
          <a:prstGeom prst="rect">
            <a:avLst/>
          </a:prstGeom>
          <a:noFill/>
        </p:spPr>
        <p:txBody>
          <a:bodyPr wrap="none" lIns="0" rIns="0" numCol="1">
            <a:normAutofit/>
          </a:bodyPr>
          <a:lstStyle/>
          <a:p>
            <a:r>
              <a:rPr lang="en-US" altLang="zh-CN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Docker</a:t>
            </a:r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容器化技术</a:t>
            </a:r>
            <a:endParaRPr 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89B9AB6C-C3A2-C04B-955F-0ABF3838FA2D}"/>
              </a:ext>
            </a:extLst>
          </p:cNvPr>
          <p:cNvPicPr>
            <a:picLocks noGrp="1" noChangeAspect="1" noChangeArrowheads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31" r="2031"/>
          <a:stretch>
            <a:fillRect/>
          </a:stretch>
        </p:blipFill>
        <p:spPr bwMode="auto">
          <a:xfrm>
            <a:off x="1861246" y="1729550"/>
            <a:ext cx="3262292" cy="16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6F4BCCB-3D1F-9847-ABB3-4A5BB6BD50E3}"/>
              </a:ext>
            </a:extLst>
          </p:cNvPr>
          <p:cNvPicPr>
            <a:picLocks noGrp="1" noChangeAspect="1" noChangeArrowheads="1"/>
          </p:cNvPicPr>
          <p:nvPr>
            <p:ph type="pic" sz="quarter" idx="1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498" b="10498"/>
          <a:stretch>
            <a:fillRect/>
          </a:stretch>
        </p:blipFill>
        <p:spPr bwMode="auto">
          <a:xfrm>
            <a:off x="6929759" y="1729550"/>
            <a:ext cx="3262292" cy="16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0835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  <p:bldP spid="54" grpId="0"/>
      <p:bldP spid="5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>
            <a:extLst>
              <a:ext uri="{FF2B5EF4-FFF2-40B4-BE49-F238E27FC236}">
                <a16:creationId xmlns:a16="http://schemas.microsoft.com/office/drawing/2014/main" id="{8E01871B-A841-4724-AC40-74E7937811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项目进展</a:t>
            </a:r>
            <a:r>
              <a:rPr lang="en-US" altLang="zh-CN" dirty="0"/>
              <a:t>——</a:t>
            </a:r>
            <a:r>
              <a:rPr lang="zh-CN" altLang="en-US" dirty="0"/>
              <a:t>在学习上</a:t>
            </a:r>
            <a:endParaRPr lang="zh-CN" dirty="0"/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C9693BAF-FB39-8D49-9932-61AF88881FE4}"/>
              </a:ext>
            </a:extLst>
          </p:cNvPr>
          <p:cNvSpPr/>
          <p:nvPr/>
        </p:nvSpPr>
        <p:spPr>
          <a:xfrm>
            <a:off x="1609297" y="1729550"/>
            <a:ext cx="3274284" cy="4141267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dirty="0"/>
          </a:p>
        </p:txBody>
      </p:sp>
      <p:sp>
        <p:nvSpPr>
          <p:cNvPr id="25" name="íšļíḑè">
            <a:extLst>
              <a:ext uri="{FF2B5EF4-FFF2-40B4-BE49-F238E27FC236}">
                <a16:creationId xmlns:a16="http://schemas.microsoft.com/office/drawing/2014/main" id="{35B01605-BE9F-5448-A88B-CFD7DC3AF56B}"/>
              </a:ext>
            </a:extLst>
          </p:cNvPr>
          <p:cNvSpPr txBox="1"/>
          <p:nvPr/>
        </p:nvSpPr>
        <p:spPr>
          <a:xfrm>
            <a:off x="1793653" y="3967804"/>
            <a:ext cx="3054270" cy="1172089"/>
          </a:xfrm>
          <a:prstGeom prst="rect">
            <a:avLst/>
          </a:prstGeom>
        </p:spPr>
        <p:txBody>
          <a:bodyPr vert="horz" wrap="square" lIns="0" tIns="45720" rIns="0" bIns="45720" numCol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了解机器学习算法（如决策树、</a:t>
            </a:r>
            <a:r>
              <a:rPr lang="en" altLang="zh-CN" dirty="0"/>
              <a:t>K</a:t>
            </a:r>
            <a:r>
              <a:rPr lang="zh-CN" altLang="en-US" dirty="0"/>
              <a:t>近邻，朴素贝叶斯等）。正确训练并部署过包括</a:t>
            </a:r>
            <a:r>
              <a:rPr lang="en" altLang="zh-CN" dirty="0"/>
              <a:t>YOLOv5</a:t>
            </a:r>
            <a:r>
              <a:rPr lang="zh-CN" altLang="en" dirty="0"/>
              <a:t>、</a:t>
            </a:r>
            <a:r>
              <a:rPr lang="en" altLang="zh-CN" dirty="0"/>
              <a:t>Deeplabv3</a:t>
            </a:r>
            <a:r>
              <a:rPr lang="zh-CN" altLang="en" dirty="0"/>
              <a:t>、</a:t>
            </a:r>
            <a:r>
              <a:rPr lang="en" altLang="zh-CN" dirty="0" err="1"/>
              <a:t>PaDim</a:t>
            </a:r>
            <a:r>
              <a:rPr lang="zh-CN" altLang="en-US" dirty="0"/>
              <a:t>等深度学习模型。</a:t>
            </a:r>
            <a:endParaRPr lang="zh-CN" dirty="0"/>
          </a:p>
        </p:txBody>
      </p:sp>
      <p:sp>
        <p:nvSpPr>
          <p:cNvPr id="26" name="í$lîḍe">
            <a:extLst>
              <a:ext uri="{FF2B5EF4-FFF2-40B4-BE49-F238E27FC236}">
                <a16:creationId xmlns:a16="http://schemas.microsoft.com/office/drawing/2014/main" id="{D230AC66-A456-C14D-B5DC-3BFEFB32E812}"/>
              </a:ext>
            </a:extLst>
          </p:cNvPr>
          <p:cNvSpPr txBox="1"/>
          <p:nvPr/>
        </p:nvSpPr>
        <p:spPr>
          <a:xfrm>
            <a:off x="1853105" y="3611880"/>
            <a:ext cx="2896011" cy="461665"/>
          </a:xfrm>
          <a:prstGeom prst="rect">
            <a:avLst/>
          </a:prstGeom>
          <a:noFill/>
        </p:spPr>
        <p:txBody>
          <a:bodyPr wrap="none" lIns="0" rIns="0" numCol="1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人工智能技术</a:t>
            </a:r>
            <a:endParaRPr 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27" name="Picture 16">
            <a:extLst>
              <a:ext uri="{FF2B5EF4-FFF2-40B4-BE49-F238E27FC236}">
                <a16:creationId xmlns:a16="http://schemas.microsoft.com/office/drawing/2014/main" id="{88EAD0EF-DDC6-6D49-917D-EC2B0BD548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26" b="2226"/>
          <a:stretch>
            <a:fillRect/>
          </a:stretch>
        </p:blipFill>
        <p:spPr bwMode="auto">
          <a:xfrm>
            <a:off x="1617269" y="1729550"/>
            <a:ext cx="3262292" cy="1699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矩形 27">
            <a:extLst>
              <a:ext uri="{FF2B5EF4-FFF2-40B4-BE49-F238E27FC236}">
                <a16:creationId xmlns:a16="http://schemas.microsoft.com/office/drawing/2014/main" id="{244C1E4D-6CE7-8B42-9EA4-4D3D5D9BAE64}"/>
              </a:ext>
            </a:extLst>
          </p:cNvPr>
          <p:cNvSpPr/>
          <p:nvPr/>
        </p:nvSpPr>
        <p:spPr>
          <a:xfrm>
            <a:off x="6572237" y="1729550"/>
            <a:ext cx="3274284" cy="4141267"/>
          </a:xfrm>
          <a:prstGeom prst="rect">
            <a:avLst/>
          </a:prstGeo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 dirty="0"/>
          </a:p>
        </p:txBody>
      </p:sp>
      <p:sp>
        <p:nvSpPr>
          <p:cNvPr id="29" name="íšļíḑè">
            <a:extLst>
              <a:ext uri="{FF2B5EF4-FFF2-40B4-BE49-F238E27FC236}">
                <a16:creationId xmlns:a16="http://schemas.microsoft.com/office/drawing/2014/main" id="{1D30294A-BA2F-604B-9352-387D11A176D0}"/>
              </a:ext>
            </a:extLst>
          </p:cNvPr>
          <p:cNvSpPr txBox="1"/>
          <p:nvPr/>
        </p:nvSpPr>
        <p:spPr>
          <a:xfrm>
            <a:off x="6756593" y="3967804"/>
            <a:ext cx="2955463" cy="1699450"/>
          </a:xfrm>
          <a:prstGeom prst="rect">
            <a:avLst/>
          </a:prstGeom>
        </p:spPr>
        <p:txBody>
          <a:bodyPr vert="horz" wrap="square" lIns="0" tIns="45720" rIns="0" bIns="45720" numCol="1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dirty="0"/>
              <a:t>开始阅读可视化相关领域的论文。学习</a:t>
            </a:r>
            <a:r>
              <a:rPr lang="en-US" altLang="zh-CN" dirty="0"/>
              <a:t>d3.js</a:t>
            </a:r>
            <a:r>
              <a:rPr lang="zh-CN" altLang="en-US" dirty="0"/>
              <a:t>，</a:t>
            </a:r>
            <a:r>
              <a:rPr lang="en-US" altLang="zh-CN" dirty="0" err="1"/>
              <a:t>echarts</a:t>
            </a:r>
            <a:r>
              <a:rPr lang="zh-CN" altLang="en-US" dirty="0"/>
              <a:t>等可视化常用工具。</a:t>
            </a:r>
            <a:endParaRPr lang="zh-CN" dirty="0"/>
          </a:p>
        </p:txBody>
      </p:sp>
      <p:sp>
        <p:nvSpPr>
          <p:cNvPr id="30" name="í$lîḍe">
            <a:extLst>
              <a:ext uri="{FF2B5EF4-FFF2-40B4-BE49-F238E27FC236}">
                <a16:creationId xmlns:a16="http://schemas.microsoft.com/office/drawing/2014/main" id="{6EA6A97F-8470-9A44-8FB5-88DCCAC113CF}"/>
              </a:ext>
            </a:extLst>
          </p:cNvPr>
          <p:cNvSpPr txBox="1"/>
          <p:nvPr/>
        </p:nvSpPr>
        <p:spPr>
          <a:xfrm>
            <a:off x="6816045" y="3611880"/>
            <a:ext cx="2896011" cy="461665"/>
          </a:xfrm>
          <a:prstGeom prst="rect">
            <a:avLst/>
          </a:prstGeom>
          <a:noFill/>
        </p:spPr>
        <p:txBody>
          <a:bodyPr wrap="none" lIns="0" rIns="0" numCol="1">
            <a:normAutofit/>
          </a:bodyPr>
          <a:lstStyle/>
          <a:p>
            <a:r>
              <a:rPr lang="zh-CN" altLang="en-US" sz="2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lt"/>
                <a:ea typeface="+mj-ea"/>
              </a:rPr>
              <a:t>可视化技术</a:t>
            </a:r>
            <a:endParaRPr lang="zh-CN" sz="2000" b="1" dirty="0">
              <a:solidFill>
                <a:schemeClr val="tx1">
                  <a:lumMod val="95000"/>
                  <a:lumOff val="5000"/>
                </a:schemeClr>
              </a:solidFill>
              <a:latin typeface="+mj-lt"/>
              <a:ea typeface="+mj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0880F30B-91F2-AB49-8D5C-E89AF494D4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3697" y="1729550"/>
            <a:ext cx="3301253" cy="1750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0107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  <p:bldP spid="25" grpId="0"/>
      <p:bldP spid="26" grpId="0"/>
      <p:bldP spid="28" grpId="0" animBg="1"/>
      <p:bldP spid="29" grpId="0"/>
      <p:bldP spid="3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:a16="http://schemas.microsoft.com/office/drawing/2014/main" id="{F6690CF9-F651-40D6-BF0F-FEA2705D016C}"/>
              </a:ext>
            </a:extLst>
          </p:cNvPr>
          <p:cNvSpPr/>
          <p:nvPr/>
        </p:nvSpPr>
        <p:spPr>
          <a:xfrm>
            <a:off x="2034541" y="1141238"/>
            <a:ext cx="7875270" cy="3916865"/>
          </a:xfrm>
          <a:prstGeom prst="rect">
            <a:avLst/>
          </a:prstGeom>
          <a:solidFill>
            <a:schemeClr val="accent1">
              <a:alpha val="90000"/>
            </a:schemeClr>
          </a:solidFill>
          <a:ln>
            <a:noFill/>
          </a:ln>
          <a:effectLst>
            <a:glow rad="254000">
              <a:schemeClr val="tx1">
                <a:lumMod val="95000"/>
                <a:lumOff val="5000"/>
                <a:alpha val="1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1" rtlCol="0" anchor="ctr"/>
          <a:lstStyle/>
          <a:p>
            <a:pPr algn="ctr"/>
            <a:endParaRPr lang="zh-CN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63A2363B-92C7-400C-B0E8-727DE646CD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项目进展</a:t>
            </a:r>
            <a:r>
              <a:rPr lang="en-US" altLang="zh-CN" dirty="0"/>
              <a:t>——</a:t>
            </a:r>
            <a:r>
              <a:rPr lang="zh-CN" altLang="en-US" dirty="0"/>
              <a:t>在工程上</a:t>
            </a:r>
            <a:endParaRPr lang="zh-CN" dirty="0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C84F1A9E-F894-4454-9FA9-A377089686C7}"/>
              </a:ext>
            </a:extLst>
          </p:cNvPr>
          <p:cNvSpPr txBox="1"/>
          <p:nvPr/>
        </p:nvSpPr>
        <p:spPr>
          <a:xfrm>
            <a:off x="647067" y="5283073"/>
            <a:ext cx="10871198" cy="779252"/>
          </a:xfrm>
          <a:prstGeom prst="rect">
            <a:avLst/>
          </a:prstGeom>
          <a:noFill/>
        </p:spPr>
        <p:txBody>
          <a:bodyPr wrap="square" lIns="36000" rIns="36000" numCol="1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dirty="0"/>
              <a:t>我们已确定所使用的技术栈，初步搭建起一个包括前端、后端、数据库、判题机的</a:t>
            </a:r>
            <a:r>
              <a:rPr lang="en" altLang="zh-CN" dirty="0"/>
              <a:t>web</a:t>
            </a:r>
            <a:r>
              <a:rPr lang="zh-CN" altLang="en-US" dirty="0"/>
              <a:t>框架，</a:t>
            </a:r>
            <a:endParaRPr lang="en-US" altLang="zh-CN" dirty="0"/>
          </a:p>
          <a:p>
            <a:pPr algn="ctr">
              <a:lnSpc>
                <a:spcPct val="130000"/>
              </a:lnSpc>
            </a:pPr>
            <a:r>
              <a:rPr lang="zh-CN" altLang="en-US" dirty="0"/>
              <a:t>能够实现用户登陆、在线评测、用户及题目管理、数据分析等功能。</a:t>
            </a:r>
            <a:endParaRPr 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34F30DAD-F544-4EE9-B876-0FED1CD4C7BA}"/>
              </a:ext>
            </a:extLst>
          </p:cNvPr>
          <p:cNvSpPr txBox="1"/>
          <p:nvPr/>
        </p:nvSpPr>
        <p:spPr>
          <a:xfrm>
            <a:off x="3586480" y="4596438"/>
            <a:ext cx="4561840" cy="461665"/>
          </a:xfrm>
          <a:prstGeom prst="rect">
            <a:avLst/>
          </a:prstGeom>
          <a:noFill/>
        </p:spPr>
        <p:txBody>
          <a:bodyPr wrap="square" lIns="108000" rIns="108000" numCol="1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+mj-ea"/>
                <a:ea typeface="+mj-ea"/>
              </a:rPr>
              <a:t>系统架构</a:t>
            </a:r>
            <a:endParaRPr lang="zh-CN" sz="24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568040CF-799D-CF4C-A4E8-C5425C523F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74570" y="1279175"/>
            <a:ext cx="7452360" cy="325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604954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182651-2785-4329-AC66-31E2CC780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一项发明专利通过初审</a:t>
            </a:r>
            <a:endParaRPr lang="zh-CN" dirty="0"/>
          </a:p>
        </p:txBody>
      </p:sp>
      <p:graphicFrame>
        <p:nvGraphicFramePr>
          <p:cNvPr id="5" name="图表 4">
            <a:extLst>
              <a:ext uri="{FF2B5EF4-FFF2-40B4-BE49-F238E27FC236}">
                <a16:creationId xmlns:a16="http://schemas.microsoft.com/office/drawing/2014/main" id="{083EB501-957A-490A-AFF1-366598AD8FF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41508763"/>
              </p:ext>
            </p:extLst>
          </p:nvPr>
        </p:nvGraphicFramePr>
        <p:xfrm>
          <a:off x="445770" y="1440202"/>
          <a:ext cx="6892290" cy="465710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pSp>
        <p:nvGrpSpPr>
          <p:cNvPr id="13" name="组合 12">
            <a:extLst>
              <a:ext uri="{FF2B5EF4-FFF2-40B4-BE49-F238E27FC236}">
                <a16:creationId xmlns:a16="http://schemas.microsoft.com/office/drawing/2014/main" id="{3C45064E-2602-4DCA-A1FF-B6A7E4A3356F}"/>
              </a:ext>
            </a:extLst>
          </p:cNvPr>
          <p:cNvGrpSpPr/>
          <p:nvPr/>
        </p:nvGrpSpPr>
        <p:grpSpPr>
          <a:xfrm>
            <a:off x="7858126" y="2500062"/>
            <a:ext cx="4016374" cy="2189736"/>
            <a:chOff x="7515226" y="2415612"/>
            <a:chExt cx="4016374" cy="2189736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38B4A761-2415-471B-B4F9-625C32346933}"/>
                </a:ext>
              </a:extLst>
            </p:cNvPr>
            <p:cNvSpPr txBox="1"/>
            <p:nvPr/>
          </p:nvSpPr>
          <p:spPr>
            <a:xfrm>
              <a:off x="7515226" y="3106796"/>
              <a:ext cx="4016374" cy="1498552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b="1" dirty="0"/>
                <a:t>专利名：</a:t>
              </a:r>
              <a:r>
                <a:rPr lang="zh-CN" altLang="en-US" i="1" dirty="0"/>
                <a:t>一种基于</a:t>
              </a:r>
              <a:r>
                <a:rPr lang="en" altLang="zh-CN" i="1" dirty="0"/>
                <a:t>docker</a:t>
              </a:r>
              <a:r>
                <a:rPr lang="zh-CN" altLang="en-US" i="1" dirty="0"/>
                <a:t>和</a:t>
              </a:r>
              <a:r>
                <a:rPr lang="en" altLang="zh-CN" i="1" dirty="0" err="1"/>
                <a:t>jupyter</a:t>
              </a:r>
              <a:r>
                <a:rPr lang="en" altLang="zh-CN" i="1" dirty="0"/>
                <a:t> notebook</a:t>
              </a:r>
              <a:r>
                <a:rPr lang="zh-CN" altLang="en-US" i="1" dirty="0"/>
                <a:t>的复合类型题目在线检测方法</a:t>
              </a:r>
              <a:endParaRPr lang="en-US" altLang="zh-CN" i="1" dirty="0"/>
            </a:p>
            <a:p>
              <a:pPr>
                <a:lnSpc>
                  <a:spcPct val="130000"/>
                </a:lnSpc>
              </a:pPr>
              <a:r>
                <a:rPr lang="zh-CN" altLang="en-US" b="1" dirty="0"/>
                <a:t>作者：</a:t>
              </a:r>
              <a:r>
                <a:rPr lang="zh-CN" altLang="en-US" dirty="0"/>
                <a:t>指导老师和小组成员</a:t>
              </a:r>
              <a:endParaRPr lang="en-US" altLang="zh-CN" dirty="0"/>
            </a:p>
            <a:p>
              <a:pPr>
                <a:lnSpc>
                  <a:spcPct val="130000"/>
                </a:lnSpc>
              </a:pPr>
              <a:r>
                <a:rPr lang="zh-CN" altLang="en-US" b="1" dirty="0"/>
                <a:t>目前状态：</a:t>
              </a:r>
              <a:r>
                <a:rPr lang="zh-CN" altLang="en-US" dirty="0"/>
                <a:t>正在实质审查阶段</a:t>
              </a:r>
              <a:endParaRPr lang="en-US" altLang="zh-CN" dirty="0"/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DE470DE-B530-47B8-84FA-229BF6E88F83}"/>
                </a:ext>
              </a:extLst>
            </p:cNvPr>
            <p:cNvSpPr txBox="1"/>
            <p:nvPr/>
          </p:nvSpPr>
          <p:spPr>
            <a:xfrm>
              <a:off x="7515226" y="2415612"/>
              <a:ext cx="1547494" cy="453394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dirty="0">
                  <a:latin typeface="+mj-ea"/>
                  <a:ea typeface="+mj-ea"/>
                </a:rPr>
                <a:t>初审通过</a:t>
              </a:r>
              <a:endParaRPr lang="en-US" altLang="zh-CN" sz="2000" b="1" dirty="0">
                <a:latin typeface="+mj-ea"/>
                <a:ea typeface="+mj-ea"/>
              </a:endParaRPr>
            </a:p>
          </p:txBody>
        </p: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FD3E680C-2837-4FE6-9606-558FE09A9DA9}"/>
                </a:ext>
              </a:extLst>
            </p:cNvPr>
            <p:cNvCxnSpPr>
              <a:cxnSpLocks/>
            </p:cNvCxnSpPr>
            <p:nvPr/>
          </p:nvCxnSpPr>
          <p:spPr>
            <a:xfrm>
              <a:off x="7515226" y="2987932"/>
              <a:ext cx="1247774" cy="0"/>
            </a:xfrm>
            <a:prstGeom prst="line">
              <a:avLst/>
            </a:prstGeom>
            <a:ln w="127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65231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1E7F4E7-6C19-A645-8C00-88C7570044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项目进展</a:t>
            </a:r>
            <a:r>
              <a:rPr kumimoji="1" lang="en-US" altLang="zh-CN" dirty="0"/>
              <a:t>——</a:t>
            </a:r>
            <a:r>
              <a:rPr kumimoji="1" lang="zh-CN" altLang="en-US" dirty="0"/>
              <a:t>项目截图</a:t>
            </a: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BFAFCBDD-7491-844A-A5FF-7C7EC72DE12A}"/>
              </a:ext>
            </a:extLst>
          </p:cNvPr>
          <p:cNvGrpSpPr/>
          <p:nvPr/>
        </p:nvGrpSpPr>
        <p:grpSpPr>
          <a:xfrm>
            <a:off x="140725" y="1164484"/>
            <a:ext cx="6355079" cy="4529032"/>
            <a:chOff x="125731" y="1257300"/>
            <a:chExt cx="6355079" cy="4529032"/>
          </a:xfrm>
        </p:grpSpPr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D3A6D31C-FA3F-104C-8224-A3D26CA65216}"/>
                </a:ext>
              </a:extLst>
            </p:cNvPr>
            <p:cNvSpPr/>
            <p:nvPr/>
          </p:nvSpPr>
          <p:spPr>
            <a:xfrm>
              <a:off x="125731" y="1257300"/>
              <a:ext cx="6355079" cy="4529032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2B69315D-03BC-944A-991E-8635F0083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317508" y="1468260"/>
              <a:ext cx="5971524" cy="4107111"/>
            </a:xfrm>
            <a:prstGeom prst="rect">
              <a:avLst/>
            </a:prstGeom>
          </p:spPr>
        </p:pic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E678254-C948-9947-BA72-B5D84D1DBDC0}"/>
              </a:ext>
            </a:extLst>
          </p:cNvPr>
          <p:cNvGrpSpPr/>
          <p:nvPr/>
        </p:nvGrpSpPr>
        <p:grpSpPr>
          <a:xfrm>
            <a:off x="850542" y="2205991"/>
            <a:ext cx="6601818" cy="4194338"/>
            <a:chOff x="850542" y="2205991"/>
            <a:chExt cx="6601818" cy="4194338"/>
          </a:xfrm>
        </p:grpSpPr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D6F98609-DAA4-2547-A4DD-461B60B240D1}"/>
                </a:ext>
              </a:extLst>
            </p:cNvPr>
            <p:cNvSpPr/>
            <p:nvPr/>
          </p:nvSpPr>
          <p:spPr>
            <a:xfrm>
              <a:off x="850542" y="2205991"/>
              <a:ext cx="6601818" cy="4194338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08A7AD86-4D9C-FB49-BECE-20ECCEC14B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59770" y="2400299"/>
              <a:ext cx="6199837" cy="3791865"/>
            </a:xfrm>
            <a:prstGeom prst="rect">
              <a:avLst/>
            </a:prstGeom>
          </p:spPr>
        </p:pic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CD2F7847-722D-564D-BA9B-F8A9AC367AAD}"/>
              </a:ext>
            </a:extLst>
          </p:cNvPr>
          <p:cNvGrpSpPr/>
          <p:nvPr/>
        </p:nvGrpSpPr>
        <p:grpSpPr>
          <a:xfrm>
            <a:off x="1540066" y="876796"/>
            <a:ext cx="7452360" cy="4194337"/>
            <a:chOff x="1658498" y="1073068"/>
            <a:chExt cx="7452360" cy="4194337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B45BE70-E8E8-274E-988C-050404393E3D}"/>
                </a:ext>
              </a:extLst>
            </p:cNvPr>
            <p:cNvSpPr/>
            <p:nvPr/>
          </p:nvSpPr>
          <p:spPr>
            <a:xfrm>
              <a:off x="1658498" y="1073068"/>
              <a:ext cx="7452360" cy="4194337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0DC86598-043A-5145-86EE-CF7EC35A4CA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841502" y="1288780"/>
              <a:ext cx="7046310" cy="3752239"/>
            </a:xfrm>
            <a:prstGeom prst="rect">
              <a:avLst/>
            </a:prstGeom>
          </p:spPr>
        </p:pic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C8FC6B7A-2E29-BB4A-8A85-5E1877C9CA49}"/>
              </a:ext>
            </a:extLst>
          </p:cNvPr>
          <p:cNvGrpSpPr/>
          <p:nvPr/>
        </p:nvGrpSpPr>
        <p:grpSpPr>
          <a:xfrm>
            <a:off x="2024679" y="1736806"/>
            <a:ext cx="8175311" cy="5315368"/>
            <a:chOff x="1723069" y="665836"/>
            <a:chExt cx="8175311" cy="5315368"/>
          </a:xfrm>
        </p:grpSpPr>
        <p:sp>
          <p:nvSpPr>
            <p:cNvPr id="18" name="矩形 17">
              <a:extLst>
                <a:ext uri="{FF2B5EF4-FFF2-40B4-BE49-F238E27FC236}">
                  <a16:creationId xmlns:a16="http://schemas.microsoft.com/office/drawing/2014/main" id="{67A92BE4-5BD0-9C46-A004-84624AC09059}"/>
                </a:ext>
              </a:extLst>
            </p:cNvPr>
            <p:cNvSpPr/>
            <p:nvPr/>
          </p:nvSpPr>
          <p:spPr>
            <a:xfrm>
              <a:off x="1723069" y="665836"/>
              <a:ext cx="8175311" cy="5315368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8B3618E5-A3C8-9D4D-99AE-C803B6B73D6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917274" y="936572"/>
              <a:ext cx="7688517" cy="4818995"/>
            </a:xfrm>
            <a:prstGeom prst="rect">
              <a:avLst/>
            </a:prstGeom>
          </p:spPr>
        </p:pic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7C6FCE0E-3140-9143-B732-50B4C5B36CCD}"/>
              </a:ext>
            </a:extLst>
          </p:cNvPr>
          <p:cNvGrpSpPr/>
          <p:nvPr/>
        </p:nvGrpSpPr>
        <p:grpSpPr>
          <a:xfrm>
            <a:off x="2908751" y="457671"/>
            <a:ext cx="8175311" cy="5468863"/>
            <a:chOff x="3307992" y="497665"/>
            <a:chExt cx="8175311" cy="5468863"/>
          </a:xfrm>
        </p:grpSpPr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3ADBD0C-00FB-DD4D-9BAF-A0E174D2ABBD}"/>
                </a:ext>
              </a:extLst>
            </p:cNvPr>
            <p:cNvSpPr/>
            <p:nvPr/>
          </p:nvSpPr>
          <p:spPr>
            <a:xfrm>
              <a:off x="3307992" y="497665"/>
              <a:ext cx="8175311" cy="5468863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130ECDA-0861-3446-B522-0B383468677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576407" y="798821"/>
              <a:ext cx="7658990" cy="4818995"/>
            </a:xfrm>
            <a:prstGeom prst="rect">
              <a:avLst/>
            </a:prstGeom>
          </p:spPr>
        </p:pic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09F65AE4-42F9-6142-9904-E316C75415D0}"/>
              </a:ext>
            </a:extLst>
          </p:cNvPr>
          <p:cNvGrpSpPr/>
          <p:nvPr/>
        </p:nvGrpSpPr>
        <p:grpSpPr>
          <a:xfrm>
            <a:off x="3668734" y="1375444"/>
            <a:ext cx="8391509" cy="5599999"/>
            <a:chOff x="3177166" y="381204"/>
            <a:chExt cx="8391509" cy="5599999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7320289A-4FA9-E04F-A94E-736AF9661104}"/>
                </a:ext>
              </a:extLst>
            </p:cNvPr>
            <p:cNvSpPr/>
            <p:nvPr/>
          </p:nvSpPr>
          <p:spPr>
            <a:xfrm>
              <a:off x="3177166" y="381204"/>
              <a:ext cx="8391509" cy="5599999"/>
            </a:xfrm>
            <a:prstGeom prst="rect">
              <a:avLst/>
            </a:prstGeom>
            <a:solidFill>
              <a:schemeClr val="accent1">
                <a:alpha val="90000"/>
              </a:schemeClr>
            </a:solidFill>
            <a:ln>
              <a:noFill/>
            </a:ln>
            <a:effectLst>
              <a:glow rad="254000">
                <a:schemeClr val="tx1">
                  <a:lumMod val="95000"/>
                  <a:lumOff val="5000"/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numCol="1" rtlCol="0" anchor="ctr"/>
            <a:lstStyle/>
            <a:p>
              <a:pPr algn="ctr"/>
              <a:endParaRPr lang="zh-CN"/>
            </a:p>
          </p:txBody>
        </p:sp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A61FB94B-70B3-454D-A758-CD0BFC9BCB3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527565" y="584557"/>
              <a:ext cx="7656838" cy="510895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57482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标题 7">
            <a:extLst>
              <a:ext uri="{FF2B5EF4-FFF2-40B4-BE49-F238E27FC236}">
                <a16:creationId xmlns:a16="http://schemas.microsoft.com/office/drawing/2014/main" id="{154C5C47-D77B-4480-BDE1-C105962006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项目进展</a:t>
            </a:r>
            <a:r>
              <a:rPr lang="en-US" altLang="zh-CN" dirty="0"/>
              <a:t>——</a:t>
            </a:r>
            <a:r>
              <a:rPr lang="zh-CN" altLang="en-US" dirty="0"/>
              <a:t>视频展示</a:t>
            </a:r>
            <a:endParaRPr 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F7F90E6E-572C-431C-8440-8E46801DDBBB}"/>
              </a:ext>
            </a:extLst>
          </p:cNvPr>
          <p:cNvGrpSpPr/>
          <p:nvPr/>
        </p:nvGrpSpPr>
        <p:grpSpPr>
          <a:xfrm>
            <a:off x="7922334" y="2157064"/>
            <a:ext cx="2455662" cy="3134027"/>
            <a:chOff x="7922334" y="2157064"/>
            <a:chExt cx="2455662" cy="3134027"/>
          </a:xfrm>
        </p:grpSpPr>
        <p:sp>
          <p:nvSpPr>
            <p:cNvPr id="10" name="矩形: 圆角 9">
              <a:extLst>
                <a:ext uri="{FF2B5EF4-FFF2-40B4-BE49-F238E27FC236}">
                  <a16:creationId xmlns:a16="http://schemas.microsoft.com/office/drawing/2014/main" id="{3CB10CF3-0E87-4B95-97C2-6A6AF1815514}"/>
                </a:ext>
              </a:extLst>
            </p:cNvPr>
            <p:cNvSpPr/>
            <p:nvPr/>
          </p:nvSpPr>
          <p:spPr>
            <a:xfrm>
              <a:off x="7922334" y="2157064"/>
              <a:ext cx="2455662" cy="3134027"/>
            </a:xfrm>
            <a:prstGeom prst="roundRect">
              <a:avLst>
                <a:gd name="adj" fmla="val 2432"/>
              </a:avLst>
            </a:prstGeom>
            <a:pattFill prst="ltUpDiag">
              <a:fgClr>
                <a:schemeClr val="bg1">
                  <a:lumMod val="85000"/>
                </a:schemeClr>
              </a:fgClr>
              <a:bgClr>
                <a:schemeClr val="bg1"/>
              </a:bgClr>
            </a:pattFill>
            <a:ln w="19050">
              <a:solidFill>
                <a:schemeClr val="accent1"/>
              </a:solidFill>
            </a:ln>
            <a:effectLst>
              <a:glow rad="254000">
                <a:schemeClr val="accent1">
                  <a:alpha val="10000"/>
                </a:schemeClr>
              </a:glo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72000" rIns="72000" numCol="1" rtlCol="0" anchor="ctr"/>
            <a:lstStyle/>
            <a:p>
              <a:pPr algn="ctr"/>
              <a:endParaRPr lang="zh-CN"/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084DD16D-3670-44A6-AAF6-F0485350FB00}"/>
                </a:ext>
              </a:extLst>
            </p:cNvPr>
            <p:cNvSpPr txBox="1"/>
            <p:nvPr/>
          </p:nvSpPr>
          <p:spPr>
            <a:xfrm>
              <a:off x="8334296" y="2307118"/>
              <a:ext cx="1631738" cy="368546"/>
            </a:xfrm>
            <a:prstGeom prst="roundRect">
              <a:avLst>
                <a:gd name="adj" fmla="val 12394"/>
              </a:avLst>
            </a:prstGeom>
            <a:noFill/>
          </p:spPr>
          <p:txBody>
            <a:bodyPr wrap="square" lIns="72000" rIns="72000" numCol="1" rtlCol="0" anchor="ctr" anchorCtr="0">
              <a:noAutofit/>
            </a:bodyPr>
            <a:lstStyle/>
            <a:p>
              <a:pPr algn="ctr"/>
              <a:r>
                <a:rPr lang="zh-CN" altLang="en-US" b="1" dirty="0">
                  <a:solidFill>
                    <a:schemeClr val="accent1"/>
                  </a:solidFill>
                  <a:latin typeface="+mj-ea"/>
                  <a:ea typeface="+mj-ea"/>
                </a:rPr>
                <a:t>四个模块</a:t>
              </a:r>
              <a:endParaRPr lang="zh-CN" b="1" dirty="0">
                <a:solidFill>
                  <a:schemeClr val="accent1"/>
                </a:solidFill>
                <a:latin typeface="+mj-ea"/>
                <a:ea typeface="+mj-ea"/>
              </a:endParaRPr>
            </a:p>
          </p:txBody>
        </p: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D901D67E-69F4-4231-89DD-7B2AD0D9FABD}"/>
                </a:ext>
              </a:extLst>
            </p:cNvPr>
            <p:cNvCxnSpPr>
              <a:cxnSpLocks/>
            </p:cNvCxnSpPr>
            <p:nvPr/>
          </p:nvCxnSpPr>
          <p:spPr>
            <a:xfrm>
              <a:off x="8659545" y="2826239"/>
              <a:ext cx="981240" cy="0"/>
            </a:xfrm>
            <a:prstGeom prst="line">
              <a:avLst/>
            </a:prstGeom>
            <a:ln w="38100" cap="rnd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C1F165B8-8DCC-4178-BE03-5C99751505C6}"/>
                </a:ext>
              </a:extLst>
            </p:cNvPr>
            <p:cNvSpPr txBox="1"/>
            <p:nvPr/>
          </p:nvSpPr>
          <p:spPr>
            <a:xfrm>
              <a:off x="7923424" y="2976814"/>
              <a:ext cx="2453483" cy="1573892"/>
            </a:xfrm>
            <a:prstGeom prst="rect">
              <a:avLst/>
            </a:prstGeom>
            <a:noFill/>
          </p:spPr>
          <p:txBody>
            <a:bodyPr wrap="square" lIns="72000" rIns="72000" numCol="1" rtlCol="0">
              <a:spAutoFit/>
            </a:bodyPr>
            <a:lstStyle/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学生中心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0:00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教师管理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1:52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测试案例管理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7:16</a:t>
              </a:r>
            </a:p>
            <a:p>
              <a:pPr algn="ctr">
                <a:lnSpc>
                  <a:spcPct val="130000"/>
                </a:lnSpc>
                <a:spcBef>
                  <a:spcPts val="600"/>
                </a:spcBef>
              </a:pPr>
              <a:r>
                <a:rPr lang="zh-CN" alt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评测系统</a:t>
              </a:r>
              <a:r>
                <a:rPr lang="en-US" altLang="zh-CN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+mn-ea"/>
                </a:rPr>
                <a:t>12:46</a:t>
              </a:r>
            </a:p>
          </p:txBody>
        </p:sp>
      </p:grpSp>
      <p:pic>
        <p:nvPicPr>
          <p:cNvPr id="4" name="人工智能教育平台演示视频.mp4" descr="人工智能教育平台演示视频.mp4">
            <a:hlinkClick r:id="" action="ppaction://media"/>
            <a:extLst>
              <a:ext uri="{FF2B5EF4-FFF2-40B4-BE49-F238E27FC236}">
                <a16:creationId xmlns:a16="http://schemas.microsoft.com/office/drawing/2014/main" id="{E0386ABB-60B2-6046-8053-E09DA25ECBD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51394" y="1807637"/>
            <a:ext cx="4644606" cy="3483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78839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831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E949B21B-A209-46B9-AA2C-E30D38C5213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lang="zh-CN" altLang="en-US" dirty="0"/>
              <a:t>遇到困难</a:t>
            </a:r>
            <a:endParaRPr lang="zh-CN" dirty="0"/>
          </a:p>
        </p:txBody>
      </p:sp>
      <p:pic>
        <p:nvPicPr>
          <p:cNvPr id="7" name="图片占位符 6">
            <a:extLst>
              <a:ext uri="{FF2B5EF4-FFF2-40B4-BE49-F238E27FC236}">
                <a16:creationId xmlns:a16="http://schemas.microsoft.com/office/drawing/2014/main" id="{69B43B7C-1924-4B29-9CAC-31966C3F958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63" r="9063"/>
          <a:stretch/>
        </p:blipFill>
        <p:spPr>
          <a:xfrm>
            <a:off x="4456140" y="1789140"/>
            <a:ext cx="3279720" cy="3279720"/>
          </a:xfrm>
          <a:pattFill prst="ltUpDiag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3175">
            <a:noFill/>
          </a:ln>
          <a:effectLst>
            <a:outerShdw blurRad="190500" sx="101000" sy="101000" algn="ctr" rotWithShape="0">
              <a:prstClr val="black">
                <a:alpha val="25000"/>
              </a:prstClr>
            </a:outerShdw>
          </a:effectLst>
        </p:spPr>
      </p:pic>
      <p:grpSp>
        <p:nvGrpSpPr>
          <p:cNvPr id="40" name="组合 39">
            <a:extLst>
              <a:ext uri="{FF2B5EF4-FFF2-40B4-BE49-F238E27FC236}">
                <a16:creationId xmlns:a16="http://schemas.microsoft.com/office/drawing/2014/main" id="{78A48003-6484-4772-8836-1064C049D117}"/>
              </a:ext>
            </a:extLst>
          </p:cNvPr>
          <p:cNvGrpSpPr/>
          <p:nvPr/>
        </p:nvGrpSpPr>
        <p:grpSpPr>
          <a:xfrm>
            <a:off x="7346372" y="1723628"/>
            <a:ext cx="3307736" cy="1943787"/>
            <a:chOff x="7342559" y="1723628"/>
            <a:chExt cx="3307736" cy="1943787"/>
          </a:xfrm>
        </p:grpSpPr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B0590442-DA62-4AE7-AFEA-9C9B82728B7C}"/>
                </a:ext>
              </a:extLst>
            </p:cNvPr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numCol="1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涉及技术繁多</a:t>
              </a:r>
              <a:endParaRPr 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24" name="文本框 23">
              <a:extLst>
                <a:ext uri="{FF2B5EF4-FFF2-40B4-BE49-F238E27FC236}">
                  <a16:creationId xmlns:a16="http://schemas.microsoft.com/office/drawing/2014/main" id="{5996966D-9A41-4D3F-B513-A6129731CE9D}"/>
                </a:ext>
              </a:extLst>
            </p:cNvPr>
            <p:cNvSpPr txBox="1"/>
            <p:nvPr/>
          </p:nvSpPr>
          <p:spPr>
            <a:xfrm>
              <a:off x="8135696" y="2172454"/>
              <a:ext cx="2514599" cy="1494961"/>
            </a:xfrm>
            <a:prstGeom prst="rect">
              <a:avLst/>
            </a:prstGeom>
            <a:noFill/>
          </p:spPr>
          <p:txBody>
            <a:bodyPr wrap="square" lIns="0" numCol="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本项目涉及到</a:t>
              </a:r>
              <a:r>
                <a:rPr lang="en-US" altLang="zh-CN" dirty="0"/>
                <a:t>Web</a:t>
              </a:r>
              <a:r>
                <a:rPr lang="zh-CN" altLang="en-US" dirty="0"/>
                <a:t>开发、人工智能、可视化、容器化等多种技术，学习周期长、成本高</a:t>
              </a:r>
              <a:endParaRPr lang="en-US" altLang="zh-CN" dirty="0"/>
            </a:p>
          </p:txBody>
        </p: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9821E67B-31C5-41C6-BBD4-05292BDBCC2D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A129A824-44D2-4C9A-9619-A38426768A5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4FA6A1BD-3F33-4B0E-B0DC-2647BC1CE167}"/>
              </a:ext>
            </a:extLst>
          </p:cNvPr>
          <p:cNvGrpSpPr/>
          <p:nvPr/>
        </p:nvGrpSpPr>
        <p:grpSpPr>
          <a:xfrm>
            <a:off x="7449857" y="4241242"/>
            <a:ext cx="3100766" cy="1223590"/>
            <a:chOff x="7660640" y="3841679"/>
            <a:chExt cx="3100766" cy="1223590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D7584414-B8FF-4F71-8C0D-78775E2D4546}"/>
                </a:ext>
              </a:extLst>
            </p:cNvPr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numCol="1" rtlCol="0">
              <a:spAutoFit/>
            </a:bodyPr>
            <a:lstStyle/>
            <a:p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交流沟通不便</a:t>
              </a:r>
              <a:endParaRPr 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38E49D5D-202B-4D80-8327-431AD36B77FF}"/>
                </a:ext>
              </a:extLst>
            </p:cNvPr>
            <p:cNvSpPr txBox="1"/>
            <p:nvPr/>
          </p:nvSpPr>
          <p:spPr>
            <a:xfrm>
              <a:off x="8246807" y="4290505"/>
              <a:ext cx="2514599" cy="774764"/>
            </a:xfrm>
            <a:prstGeom prst="rect">
              <a:avLst/>
            </a:prstGeom>
            <a:noFill/>
          </p:spPr>
          <p:txBody>
            <a:bodyPr wrap="square" lIns="0" numCol="1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dirty="0"/>
                <a:t>小组成员之间的交流沟通有待加强</a:t>
              </a:r>
              <a:endParaRPr lang="zh-CN" dirty="0"/>
            </a:p>
          </p:txBody>
        </p: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945BD53D-2876-41EA-97C8-3A53FF482FED}"/>
                </a:ext>
              </a:extLst>
            </p:cNvPr>
            <p:cNvCxnSpPr>
              <a:cxnSpLocks/>
            </p:cNvCxnSpPr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直接连接符 44">
              <a:extLst>
                <a:ext uri="{FF2B5EF4-FFF2-40B4-BE49-F238E27FC236}">
                  <a16:creationId xmlns:a16="http://schemas.microsoft.com/office/drawing/2014/main" id="{B05DBBE9-7546-4048-B376-8A9C67E4F0E4}"/>
                </a:ext>
              </a:extLst>
            </p:cNvPr>
            <p:cNvCxnSpPr>
              <a:cxnSpLocks/>
            </p:cNvCxnSpPr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E75B3A5-BA1C-499F-9D61-CCA05557A0E2}"/>
              </a:ext>
            </a:extLst>
          </p:cNvPr>
          <p:cNvGrpSpPr/>
          <p:nvPr/>
        </p:nvGrpSpPr>
        <p:grpSpPr>
          <a:xfrm flipH="1">
            <a:off x="1497967" y="1723628"/>
            <a:ext cx="3307737" cy="1587280"/>
            <a:chOff x="7342559" y="1723628"/>
            <a:chExt cx="3307737" cy="1587280"/>
          </a:xfrm>
        </p:grpSpPr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BD20E12F-B08D-4972-84C4-D87E2A239856}"/>
                </a:ext>
              </a:extLst>
            </p:cNvPr>
            <p:cNvSpPr txBox="1"/>
            <p:nvPr/>
          </p:nvSpPr>
          <p:spPr>
            <a:xfrm>
              <a:off x="8135698" y="1723628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缺少硬件资源</a:t>
              </a:r>
              <a:endParaRPr 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2A4ACE69-2DD3-415F-B20A-30BAD2EA1D39}"/>
                </a:ext>
              </a:extLst>
            </p:cNvPr>
            <p:cNvSpPr txBox="1"/>
            <p:nvPr/>
          </p:nvSpPr>
          <p:spPr>
            <a:xfrm>
              <a:off x="7852034" y="2172455"/>
              <a:ext cx="2798262" cy="1138453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开发所用服务器配置低，难以支撑项目规模的扩大，</a:t>
              </a:r>
              <a:endParaRPr lang="en-US" altLang="zh-CN" dirty="0"/>
            </a:p>
            <a:p>
              <a:pPr algn="r">
                <a:lnSpc>
                  <a:spcPct val="130000"/>
                </a:lnSpc>
              </a:pPr>
              <a:r>
                <a:rPr lang="zh-CN" altLang="en-US" dirty="0"/>
                <a:t>尤其是神经网络的部署困难</a:t>
              </a:r>
              <a:endParaRPr lang="en-US" altLang="zh-CN" dirty="0"/>
            </a:p>
          </p:txBody>
        </p: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7502837B-FCCD-4FA0-9708-E54FC0C99EAA}"/>
                </a:ext>
              </a:extLst>
            </p:cNvPr>
            <p:cNvCxnSpPr>
              <a:cxnSpLocks/>
            </p:cNvCxnSpPr>
            <p:nvPr/>
          </p:nvCxnSpPr>
          <p:spPr>
            <a:xfrm>
              <a:off x="7715250" y="2132707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直接连接符 51">
              <a:extLst>
                <a:ext uri="{FF2B5EF4-FFF2-40B4-BE49-F238E27FC236}">
                  <a16:creationId xmlns:a16="http://schemas.microsoft.com/office/drawing/2014/main" id="{DC0D73E0-4458-419D-A658-7848EE496FF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2559" y="2132707"/>
              <a:ext cx="372691" cy="21717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3" name="组合 62">
            <a:extLst>
              <a:ext uri="{FF2B5EF4-FFF2-40B4-BE49-F238E27FC236}">
                <a16:creationId xmlns:a16="http://schemas.microsoft.com/office/drawing/2014/main" id="{DF5B09B7-C592-43E3-8B80-82A057C3A846}"/>
              </a:ext>
            </a:extLst>
          </p:cNvPr>
          <p:cNvGrpSpPr/>
          <p:nvPr/>
        </p:nvGrpSpPr>
        <p:grpSpPr>
          <a:xfrm flipH="1">
            <a:off x="1483277" y="4241242"/>
            <a:ext cx="3100766" cy="1583688"/>
            <a:chOff x="7660640" y="3841679"/>
            <a:chExt cx="3100766" cy="1583688"/>
          </a:xfrm>
        </p:grpSpPr>
        <p:sp>
          <p:nvSpPr>
            <p:cNvPr id="64" name="文本框 63">
              <a:extLst>
                <a:ext uri="{FF2B5EF4-FFF2-40B4-BE49-F238E27FC236}">
                  <a16:creationId xmlns:a16="http://schemas.microsoft.com/office/drawing/2014/main" id="{E979E9D1-8EE2-40F9-9A66-DD55777230BD}"/>
                </a:ext>
              </a:extLst>
            </p:cNvPr>
            <p:cNvSpPr txBox="1"/>
            <p:nvPr/>
          </p:nvSpPr>
          <p:spPr>
            <a:xfrm>
              <a:off x="8246809" y="3841679"/>
              <a:ext cx="1943681" cy="369332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 algn="r"/>
              <a:r>
                <a:rPr lang="zh-CN" altLang="en-US" b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+mj-ea"/>
                  <a:ea typeface="+mj-ea"/>
                </a:rPr>
                <a:t>前后端耦合</a:t>
              </a:r>
              <a:endParaRPr lang="zh-CN" b="1" dirty="0">
                <a:solidFill>
                  <a:schemeClr val="tx1">
                    <a:lumMod val="95000"/>
                    <a:lumOff val="5000"/>
                  </a:schemeClr>
                </a:solidFill>
                <a:latin typeface="+mj-ea"/>
                <a:ea typeface="+mj-ea"/>
              </a:endParaRPr>
            </a:p>
          </p:txBody>
        </p:sp>
        <p:sp>
          <p:nvSpPr>
            <p:cNvPr id="65" name="文本框 64">
              <a:extLst>
                <a:ext uri="{FF2B5EF4-FFF2-40B4-BE49-F238E27FC236}">
                  <a16:creationId xmlns:a16="http://schemas.microsoft.com/office/drawing/2014/main" id="{8AD9E69F-758D-4FA1-A5BF-6FBFCFFB16F1}"/>
                </a:ext>
              </a:extLst>
            </p:cNvPr>
            <p:cNvSpPr txBox="1"/>
            <p:nvPr/>
          </p:nvSpPr>
          <p:spPr>
            <a:xfrm>
              <a:off x="8246807" y="4290505"/>
              <a:ext cx="2514599" cy="1134862"/>
            </a:xfrm>
            <a:prstGeom prst="rect">
              <a:avLst/>
            </a:prstGeom>
            <a:noFill/>
          </p:spPr>
          <p:txBody>
            <a:bodyPr wrap="square" lIns="0" rIns="0" numCol="1" rtlCol="0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dirty="0"/>
                <a:t>初期架构设计考虑不周，计划对前端进行重构，实现前后端分离</a:t>
              </a:r>
              <a:endParaRPr lang="zh-CN" dirty="0"/>
            </a:p>
          </p:txBody>
        </p:sp>
        <p:cxnSp>
          <p:nvCxnSpPr>
            <p:cNvPr id="66" name="直接连接符 65">
              <a:extLst>
                <a:ext uri="{FF2B5EF4-FFF2-40B4-BE49-F238E27FC236}">
                  <a16:creationId xmlns:a16="http://schemas.microsoft.com/office/drawing/2014/main" id="{7ED72F19-EA63-4CD8-B9D5-EC7F306E497B}"/>
                </a:ext>
              </a:extLst>
            </p:cNvPr>
            <p:cNvCxnSpPr>
              <a:cxnSpLocks/>
            </p:cNvCxnSpPr>
            <p:nvPr/>
          </p:nvCxnSpPr>
          <p:spPr>
            <a:xfrm>
              <a:off x="7826361" y="4250758"/>
              <a:ext cx="2020570" cy="0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直接连接符 66">
              <a:extLst>
                <a:ext uri="{FF2B5EF4-FFF2-40B4-BE49-F238E27FC236}">
                  <a16:creationId xmlns:a16="http://schemas.microsoft.com/office/drawing/2014/main" id="{16B10426-180D-4C6E-97B4-16F36B3FA1DF}"/>
                </a:ext>
              </a:extLst>
            </p:cNvPr>
            <p:cNvCxnSpPr>
              <a:cxnSpLocks/>
            </p:cNvCxnSpPr>
            <p:nvPr/>
          </p:nvCxnSpPr>
          <p:spPr>
            <a:xfrm>
              <a:off x="7660640" y="3977640"/>
              <a:ext cx="165721" cy="273118"/>
            </a:xfrm>
            <a:prstGeom prst="line">
              <a:avLst/>
            </a:prstGeom>
            <a:ln w="19050"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8559844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ormal&quot;,&quot;Name&quot;:&quot;正常&quot;,&quot;HeaderHeight&quot;:15.0,&quot;FooterHeight&quot;:9.0,&quot;SideMargin&quot;:5.5,&quot;TopMargin&quot;:0.0,&quot;BottomMargin&quot;:0.0,&quot;IntervalMargin&quot;:1.5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UPC专属模板配色方案">
      <a:dk1>
        <a:srgbClr val="000000"/>
      </a:dk1>
      <a:lt1>
        <a:srgbClr val="FFFFFF"/>
      </a:lt1>
      <a:dk2>
        <a:srgbClr val="768395"/>
      </a:dk2>
      <a:lt2>
        <a:srgbClr val="F0F0F0"/>
      </a:lt2>
      <a:accent1>
        <a:srgbClr val="003778"/>
      </a:accent1>
      <a:accent2>
        <a:srgbClr val="D00746"/>
      </a:accent2>
      <a:accent3>
        <a:srgbClr val="FEA200"/>
      </a:accent3>
      <a:accent4>
        <a:srgbClr val="14BAB0"/>
      </a:accent4>
      <a:accent5>
        <a:srgbClr val="CFDC2A"/>
      </a:accent5>
      <a:accent6>
        <a:srgbClr val="73B1C8"/>
      </a:accent6>
      <a:hlink>
        <a:srgbClr val="4472C4"/>
      </a:hlink>
      <a:folHlink>
        <a:srgbClr val="BFBFBF"/>
      </a:folHlink>
    </a:clrScheme>
    <a:fontScheme name="UPC专属模板字体方案">
      <a:majorFont>
        <a:latin typeface="Segoe UI"/>
        <a:ea typeface="微软雅黑"/>
        <a:cs typeface=""/>
      </a:majorFont>
      <a:minorFont>
        <a:latin typeface="Segoe UI Light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numCol="1" rtlCol="0">
        <a:spAutoFit/>
      </a:bodyPr>
      <a:lstStyle>
        <a:defPPr algn="l">
          <a:lnSpc>
            <a:spcPct val="130000"/>
          </a:lnSpc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4219</TotalTime>
  <Words>415</Words>
  <Application>Microsoft Macintosh PowerPoint</Application>
  <PresentationFormat>宽屏</PresentationFormat>
  <Paragraphs>65</Paragraphs>
  <Slides>11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11</vt:i4>
      </vt:variant>
    </vt:vector>
  </HeadingPairs>
  <TitlesOfParts>
    <vt:vector size="23" baseType="lpstr">
      <vt:lpstr>微软雅黑</vt:lpstr>
      <vt:lpstr>微软雅黑 Light</vt:lpstr>
      <vt:lpstr>Microsoft YaHei UI</vt:lpstr>
      <vt:lpstr>Arial</vt:lpstr>
      <vt:lpstr>Calibri</vt:lpstr>
      <vt:lpstr>Century Gothic</vt:lpstr>
      <vt:lpstr>Impact</vt:lpstr>
      <vt:lpstr>Roboto Light</vt:lpstr>
      <vt:lpstr>Segoe UI</vt:lpstr>
      <vt:lpstr>Segoe UI Light</vt:lpstr>
      <vt:lpstr>Office 主题​​</vt:lpstr>
      <vt:lpstr>2_OfficePLUS</vt:lpstr>
      <vt:lpstr>人工智能教育平台</vt:lpstr>
      <vt:lpstr>PowerPoint 演示文稿</vt:lpstr>
      <vt:lpstr>项目进展——在学习上</vt:lpstr>
      <vt:lpstr>项目进展——在学习上</vt:lpstr>
      <vt:lpstr>项目进展——在工程上</vt:lpstr>
      <vt:lpstr>一项发明专利通过初审</vt:lpstr>
      <vt:lpstr>项目进展——项目截图</vt:lpstr>
      <vt:lpstr>项目进展——视频展示</vt:lpstr>
      <vt:lpstr>遇到困难</vt:lpstr>
      <vt:lpstr>下一步工作计划</vt:lpstr>
      <vt:lpstr>请各位老师批评指正!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志浩 王</dc:creator>
  <cp:lastModifiedBy>leyou Baloy</cp:lastModifiedBy>
  <cp:revision>448</cp:revision>
  <dcterms:created xsi:type="dcterms:W3CDTF">2018-12-20T13:10:20Z</dcterms:created>
  <dcterms:modified xsi:type="dcterms:W3CDTF">2022-04-28T03:43:12Z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v-yunxl@microsoft.com</vt:lpwstr>
  </property>
  <property fmtid="{D5CDD505-2E9C-101B-9397-08002B2CF9AE}" pid="5" name="MSIP_Label_f42aa342-8706-4288-bd11-ebb85995028c_SetDate">
    <vt:lpwstr>2019-04-12T02:32:11.3712254Z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33fb340e-0a7b-4f47-a53e-1f796744a0fc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